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4"/>
    <p:sldMasterId id="2147483667" r:id="rId5"/>
    <p:sldMasterId id="2147483833" r:id="rId6"/>
    <p:sldMasterId id="2147483849" r:id="rId7"/>
    <p:sldMasterId id="2147483863" r:id="rId8"/>
  </p:sldMasterIdLst>
  <p:notesMasterIdLst>
    <p:notesMasterId r:id="rId29"/>
  </p:notesMasterIdLst>
  <p:handoutMasterIdLst>
    <p:handoutMasterId r:id="rId30"/>
  </p:handoutMasterIdLst>
  <p:sldIdLst>
    <p:sldId id="267" r:id="rId9"/>
    <p:sldId id="257" r:id="rId10"/>
    <p:sldId id="259" r:id="rId11"/>
    <p:sldId id="261" r:id="rId12"/>
    <p:sldId id="366" r:id="rId13"/>
    <p:sldId id="365" r:id="rId14"/>
    <p:sldId id="357" r:id="rId15"/>
    <p:sldId id="368" r:id="rId16"/>
    <p:sldId id="276" r:id="rId17"/>
    <p:sldId id="359" r:id="rId18"/>
    <p:sldId id="360" r:id="rId19"/>
    <p:sldId id="361" r:id="rId20"/>
    <p:sldId id="371" r:id="rId21"/>
    <p:sldId id="349" r:id="rId22"/>
    <p:sldId id="362" r:id="rId23"/>
    <p:sldId id="363" r:id="rId24"/>
    <p:sldId id="364" r:id="rId25"/>
    <p:sldId id="369" r:id="rId26"/>
    <p:sldId id="370" r:id="rId27"/>
    <p:sldId id="275" r:id="rId28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Harmonie mutuelle" id="{8DAA2F98-BE21-47F9-8443-9CDEBF97311C}">
          <p14:sldIdLst>
            <p14:sldId id="267"/>
            <p14:sldId id="257"/>
            <p14:sldId id="259"/>
            <p14:sldId id="261"/>
            <p14:sldId id="366"/>
            <p14:sldId id="365"/>
            <p14:sldId id="357"/>
            <p14:sldId id="368"/>
            <p14:sldId id="276"/>
            <p14:sldId id="359"/>
            <p14:sldId id="360"/>
            <p14:sldId id="361"/>
            <p14:sldId id="371"/>
            <p14:sldId id="349"/>
            <p14:sldId id="362"/>
            <p14:sldId id="363"/>
            <p14:sldId id="364"/>
            <p14:sldId id="369"/>
            <p14:sldId id="37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56" userDrawn="1">
          <p15:clr>
            <a:srgbClr val="A4A3A4"/>
          </p15:clr>
        </p15:guide>
        <p15:guide id="9" pos="6924" userDrawn="1">
          <p15:clr>
            <a:srgbClr val="A4A3A4"/>
          </p15:clr>
        </p15:guide>
        <p15:guide id="10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ottile" initials="VS" lastIdx="1" clrIdx="0">
    <p:extLst>
      <p:ext uri="{19B8F6BF-5375-455C-9EA6-DF929625EA0E}">
        <p15:presenceInfo xmlns:p15="http://schemas.microsoft.com/office/powerpoint/2012/main" userId="5f9869c97dfab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842" autoAdjust="0"/>
  </p:normalViewPr>
  <p:slideViewPr>
    <p:cSldViewPr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840"/>
        <p:guide pos="756"/>
        <p:guide pos="6924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0T10:25:20.30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F4081-E812-4629-AEDE-54678623A1AD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0C73D8E1-5A02-4761-88F0-5387CF372C55}">
      <dgm:prSet phldrT="[Texte]"/>
      <dgm:spPr/>
      <dgm:t>
        <a:bodyPr/>
        <a:lstStyle/>
        <a:p>
          <a:r>
            <a:rPr lang="fr-FR" dirty="0"/>
            <a:t>Insomnie</a:t>
          </a:r>
        </a:p>
      </dgm:t>
    </dgm:pt>
    <dgm:pt modelId="{EA07ACAB-EEF1-451A-8EA6-9B2127051237}" type="parTrans" cxnId="{A14129FC-FE98-4F19-8253-CA6F2E7C2156}">
      <dgm:prSet/>
      <dgm:spPr/>
      <dgm:t>
        <a:bodyPr/>
        <a:lstStyle/>
        <a:p>
          <a:endParaRPr lang="fr-FR"/>
        </a:p>
      </dgm:t>
    </dgm:pt>
    <dgm:pt modelId="{F9B6A73D-8411-48AD-B104-7DAE393FC8E8}" type="sibTrans" cxnId="{A14129FC-FE98-4F19-8253-CA6F2E7C2156}">
      <dgm:prSet/>
      <dgm:spPr/>
      <dgm:t>
        <a:bodyPr/>
        <a:lstStyle/>
        <a:p>
          <a:endParaRPr lang="fr-FR"/>
        </a:p>
      </dgm:t>
    </dgm:pt>
    <dgm:pt modelId="{091C9B5A-A590-4DAE-A8E8-158B69D2136C}">
      <dgm:prSet phldrT="[Texte]"/>
      <dgm:spPr/>
      <dgm:t>
        <a:bodyPr/>
        <a:lstStyle/>
        <a:p>
          <a:r>
            <a:rPr lang="fr-FR" dirty="0"/>
            <a:t>Trouble respiratoire pendant le sommeil</a:t>
          </a:r>
        </a:p>
      </dgm:t>
    </dgm:pt>
    <dgm:pt modelId="{08CC08C2-F90D-4C20-9572-A26D439EE4CE}" type="parTrans" cxnId="{28D1E34B-1923-4F4E-B048-A27D1D22ACFD}">
      <dgm:prSet/>
      <dgm:spPr/>
      <dgm:t>
        <a:bodyPr/>
        <a:lstStyle/>
        <a:p>
          <a:endParaRPr lang="fr-FR"/>
        </a:p>
      </dgm:t>
    </dgm:pt>
    <dgm:pt modelId="{79870B3B-D02F-492F-9333-774D9830E22B}" type="sibTrans" cxnId="{28D1E34B-1923-4F4E-B048-A27D1D22ACFD}">
      <dgm:prSet/>
      <dgm:spPr/>
      <dgm:t>
        <a:bodyPr/>
        <a:lstStyle/>
        <a:p>
          <a:endParaRPr lang="fr-FR"/>
        </a:p>
      </dgm:t>
    </dgm:pt>
    <dgm:pt modelId="{227F0602-97AE-495F-AFCA-D5C242A64422}">
      <dgm:prSet phldrT="[Texte]"/>
      <dgm:spPr/>
      <dgm:t>
        <a:bodyPr/>
        <a:lstStyle/>
        <a:p>
          <a:r>
            <a:rPr lang="fr-FR" dirty="0"/>
            <a:t>Troubles du rythme circadien</a:t>
          </a:r>
        </a:p>
      </dgm:t>
    </dgm:pt>
    <dgm:pt modelId="{0C54EFBA-5AE3-4852-B96C-B2711AF7F425}" type="parTrans" cxnId="{A7074457-16E3-47F0-9E7D-F2480A55AB8C}">
      <dgm:prSet/>
      <dgm:spPr/>
      <dgm:t>
        <a:bodyPr/>
        <a:lstStyle/>
        <a:p>
          <a:endParaRPr lang="fr-FR"/>
        </a:p>
      </dgm:t>
    </dgm:pt>
    <dgm:pt modelId="{04B94502-8114-47BB-8D71-8992778068AE}" type="sibTrans" cxnId="{A7074457-16E3-47F0-9E7D-F2480A55AB8C}">
      <dgm:prSet/>
      <dgm:spPr/>
      <dgm:t>
        <a:bodyPr/>
        <a:lstStyle/>
        <a:p>
          <a:endParaRPr lang="fr-FR"/>
        </a:p>
      </dgm:t>
    </dgm:pt>
    <dgm:pt modelId="{A18DC36F-1398-415E-B90C-E080D0444CD7}">
      <dgm:prSet phldrT="[Texte]"/>
      <dgm:spPr/>
      <dgm:t>
        <a:bodyPr/>
        <a:lstStyle/>
        <a:p>
          <a:r>
            <a:rPr lang="fr-FR" dirty="0"/>
            <a:t>Syndrome des jambes sans repos</a:t>
          </a:r>
        </a:p>
      </dgm:t>
    </dgm:pt>
    <dgm:pt modelId="{EF0A9584-7284-4DC6-8967-254EE3C119AE}" type="parTrans" cxnId="{AFC3CB20-A658-41BA-9860-A91D3B29FF22}">
      <dgm:prSet/>
      <dgm:spPr/>
      <dgm:t>
        <a:bodyPr/>
        <a:lstStyle/>
        <a:p>
          <a:endParaRPr lang="fr-FR"/>
        </a:p>
      </dgm:t>
    </dgm:pt>
    <dgm:pt modelId="{A7325541-FB1B-49B7-AAA6-325153E6C8DC}" type="sibTrans" cxnId="{AFC3CB20-A658-41BA-9860-A91D3B29FF22}">
      <dgm:prSet/>
      <dgm:spPr/>
      <dgm:t>
        <a:bodyPr/>
        <a:lstStyle/>
        <a:p>
          <a:endParaRPr lang="fr-FR"/>
        </a:p>
      </dgm:t>
    </dgm:pt>
    <dgm:pt modelId="{C31BE6EC-32B1-49C8-B1A6-3883500E50B7}">
      <dgm:prSet phldrT="[Texte]"/>
      <dgm:spPr/>
      <dgm:t>
        <a:bodyPr/>
        <a:lstStyle/>
        <a:p>
          <a:r>
            <a:rPr lang="fr-FR" dirty="0"/>
            <a:t>Somnambulisme</a:t>
          </a:r>
        </a:p>
      </dgm:t>
    </dgm:pt>
    <dgm:pt modelId="{84F2E5F7-A505-4A3A-B2F9-50778B2D77CE}" type="parTrans" cxnId="{51C644B8-21B0-4436-B018-676FAD6723F6}">
      <dgm:prSet/>
      <dgm:spPr/>
      <dgm:t>
        <a:bodyPr/>
        <a:lstStyle/>
        <a:p>
          <a:endParaRPr lang="fr-FR"/>
        </a:p>
      </dgm:t>
    </dgm:pt>
    <dgm:pt modelId="{8E2F6820-1464-41AF-817E-46FE5E9316F8}" type="sibTrans" cxnId="{51C644B8-21B0-4436-B018-676FAD6723F6}">
      <dgm:prSet/>
      <dgm:spPr/>
      <dgm:t>
        <a:bodyPr/>
        <a:lstStyle/>
        <a:p>
          <a:endParaRPr lang="fr-FR"/>
        </a:p>
      </dgm:t>
    </dgm:pt>
    <dgm:pt modelId="{44A89D90-3B14-42A7-93F8-DF647543D4CC}" type="pres">
      <dgm:prSet presAssocID="{14AF4081-E812-4629-AEDE-54678623A1AD}" presName="diagram" presStyleCnt="0">
        <dgm:presLayoutVars>
          <dgm:dir/>
          <dgm:resizeHandles val="exact"/>
        </dgm:presLayoutVars>
      </dgm:prSet>
      <dgm:spPr/>
    </dgm:pt>
    <dgm:pt modelId="{1453317A-0B0B-496E-8579-C46AB8B9BDCA}" type="pres">
      <dgm:prSet presAssocID="{0C73D8E1-5A02-4761-88F0-5387CF372C55}" presName="node" presStyleLbl="node1" presStyleIdx="0" presStyleCnt="5">
        <dgm:presLayoutVars>
          <dgm:bulletEnabled val="1"/>
        </dgm:presLayoutVars>
      </dgm:prSet>
      <dgm:spPr/>
    </dgm:pt>
    <dgm:pt modelId="{96B91E92-958C-4A03-A1D5-4D26A3D9F26D}" type="pres">
      <dgm:prSet presAssocID="{F9B6A73D-8411-48AD-B104-7DAE393FC8E8}" presName="sibTrans" presStyleCnt="0"/>
      <dgm:spPr/>
    </dgm:pt>
    <dgm:pt modelId="{9027DC14-8FA3-4D0E-8DBE-77CFC69BFE7D}" type="pres">
      <dgm:prSet presAssocID="{091C9B5A-A590-4DAE-A8E8-158B69D2136C}" presName="node" presStyleLbl="node1" presStyleIdx="1" presStyleCnt="5">
        <dgm:presLayoutVars>
          <dgm:bulletEnabled val="1"/>
        </dgm:presLayoutVars>
      </dgm:prSet>
      <dgm:spPr/>
    </dgm:pt>
    <dgm:pt modelId="{D6227C51-C922-4805-9790-0E8D15E75E68}" type="pres">
      <dgm:prSet presAssocID="{79870B3B-D02F-492F-9333-774D9830E22B}" presName="sibTrans" presStyleCnt="0"/>
      <dgm:spPr/>
    </dgm:pt>
    <dgm:pt modelId="{75671FF2-6724-458F-A49C-519BFEBC726B}" type="pres">
      <dgm:prSet presAssocID="{227F0602-97AE-495F-AFCA-D5C242A64422}" presName="node" presStyleLbl="node1" presStyleIdx="2" presStyleCnt="5">
        <dgm:presLayoutVars>
          <dgm:bulletEnabled val="1"/>
        </dgm:presLayoutVars>
      </dgm:prSet>
      <dgm:spPr/>
    </dgm:pt>
    <dgm:pt modelId="{5F3BD3BE-AB38-4D8A-8369-ECF9FAF62B80}" type="pres">
      <dgm:prSet presAssocID="{04B94502-8114-47BB-8D71-8992778068AE}" presName="sibTrans" presStyleCnt="0"/>
      <dgm:spPr/>
    </dgm:pt>
    <dgm:pt modelId="{7B0F686C-DB03-4895-AFAC-17C8D2327C68}" type="pres">
      <dgm:prSet presAssocID="{A18DC36F-1398-415E-B90C-E080D0444CD7}" presName="node" presStyleLbl="node1" presStyleIdx="3" presStyleCnt="5">
        <dgm:presLayoutVars>
          <dgm:bulletEnabled val="1"/>
        </dgm:presLayoutVars>
      </dgm:prSet>
      <dgm:spPr/>
    </dgm:pt>
    <dgm:pt modelId="{213CBF71-BA38-4113-990F-0D3827324A5A}" type="pres">
      <dgm:prSet presAssocID="{A7325541-FB1B-49B7-AAA6-325153E6C8DC}" presName="sibTrans" presStyleCnt="0"/>
      <dgm:spPr/>
    </dgm:pt>
    <dgm:pt modelId="{409A51AD-7255-44AB-A4FD-D74DFEB8B074}" type="pres">
      <dgm:prSet presAssocID="{C31BE6EC-32B1-49C8-B1A6-3883500E50B7}" presName="node" presStyleLbl="node1" presStyleIdx="4" presStyleCnt="5" custLinFactNeighborX="-1113" custLinFactNeighborY="-475">
        <dgm:presLayoutVars>
          <dgm:bulletEnabled val="1"/>
        </dgm:presLayoutVars>
      </dgm:prSet>
      <dgm:spPr/>
    </dgm:pt>
  </dgm:ptLst>
  <dgm:cxnLst>
    <dgm:cxn modelId="{76113605-960F-4DED-A512-B9B010314BA5}" type="presOf" srcId="{14AF4081-E812-4629-AEDE-54678623A1AD}" destId="{44A89D90-3B14-42A7-93F8-DF647543D4CC}" srcOrd="0" destOrd="0" presId="urn:microsoft.com/office/officeart/2005/8/layout/default"/>
    <dgm:cxn modelId="{AFC3CB20-A658-41BA-9860-A91D3B29FF22}" srcId="{14AF4081-E812-4629-AEDE-54678623A1AD}" destId="{A18DC36F-1398-415E-B90C-E080D0444CD7}" srcOrd="3" destOrd="0" parTransId="{EF0A9584-7284-4DC6-8967-254EE3C119AE}" sibTransId="{A7325541-FB1B-49B7-AAA6-325153E6C8DC}"/>
    <dgm:cxn modelId="{3368B938-C33B-401F-BA8E-C5D2970F1862}" type="presOf" srcId="{227F0602-97AE-495F-AFCA-D5C242A64422}" destId="{75671FF2-6724-458F-A49C-519BFEBC726B}" srcOrd="0" destOrd="0" presId="urn:microsoft.com/office/officeart/2005/8/layout/default"/>
    <dgm:cxn modelId="{28D1E34B-1923-4F4E-B048-A27D1D22ACFD}" srcId="{14AF4081-E812-4629-AEDE-54678623A1AD}" destId="{091C9B5A-A590-4DAE-A8E8-158B69D2136C}" srcOrd="1" destOrd="0" parTransId="{08CC08C2-F90D-4C20-9572-A26D439EE4CE}" sibTransId="{79870B3B-D02F-492F-9333-774D9830E22B}"/>
    <dgm:cxn modelId="{FD3EDE55-9183-4B84-B2BE-E04651634CFA}" type="presOf" srcId="{091C9B5A-A590-4DAE-A8E8-158B69D2136C}" destId="{9027DC14-8FA3-4D0E-8DBE-77CFC69BFE7D}" srcOrd="0" destOrd="0" presId="urn:microsoft.com/office/officeart/2005/8/layout/default"/>
    <dgm:cxn modelId="{A7074457-16E3-47F0-9E7D-F2480A55AB8C}" srcId="{14AF4081-E812-4629-AEDE-54678623A1AD}" destId="{227F0602-97AE-495F-AFCA-D5C242A64422}" srcOrd="2" destOrd="0" parTransId="{0C54EFBA-5AE3-4852-B96C-B2711AF7F425}" sibTransId="{04B94502-8114-47BB-8D71-8992778068AE}"/>
    <dgm:cxn modelId="{18791D7C-8E92-4AF9-8688-2B7DAE188CA3}" type="presOf" srcId="{A18DC36F-1398-415E-B90C-E080D0444CD7}" destId="{7B0F686C-DB03-4895-AFAC-17C8D2327C68}" srcOrd="0" destOrd="0" presId="urn:microsoft.com/office/officeart/2005/8/layout/default"/>
    <dgm:cxn modelId="{4F938E83-C05C-46D4-8535-E55D02C0D73B}" type="presOf" srcId="{C31BE6EC-32B1-49C8-B1A6-3883500E50B7}" destId="{409A51AD-7255-44AB-A4FD-D74DFEB8B074}" srcOrd="0" destOrd="0" presId="urn:microsoft.com/office/officeart/2005/8/layout/default"/>
    <dgm:cxn modelId="{D0154A89-7417-41F8-8F25-87C51D028BE3}" type="presOf" srcId="{0C73D8E1-5A02-4761-88F0-5387CF372C55}" destId="{1453317A-0B0B-496E-8579-C46AB8B9BDCA}" srcOrd="0" destOrd="0" presId="urn:microsoft.com/office/officeart/2005/8/layout/default"/>
    <dgm:cxn modelId="{51C644B8-21B0-4436-B018-676FAD6723F6}" srcId="{14AF4081-E812-4629-AEDE-54678623A1AD}" destId="{C31BE6EC-32B1-49C8-B1A6-3883500E50B7}" srcOrd="4" destOrd="0" parTransId="{84F2E5F7-A505-4A3A-B2F9-50778B2D77CE}" sibTransId="{8E2F6820-1464-41AF-817E-46FE5E9316F8}"/>
    <dgm:cxn modelId="{A14129FC-FE98-4F19-8253-CA6F2E7C2156}" srcId="{14AF4081-E812-4629-AEDE-54678623A1AD}" destId="{0C73D8E1-5A02-4761-88F0-5387CF372C55}" srcOrd="0" destOrd="0" parTransId="{EA07ACAB-EEF1-451A-8EA6-9B2127051237}" sibTransId="{F9B6A73D-8411-48AD-B104-7DAE393FC8E8}"/>
    <dgm:cxn modelId="{AEE8672D-8E2D-4A37-AED9-448E27907FA3}" type="presParOf" srcId="{44A89D90-3B14-42A7-93F8-DF647543D4CC}" destId="{1453317A-0B0B-496E-8579-C46AB8B9BDCA}" srcOrd="0" destOrd="0" presId="urn:microsoft.com/office/officeart/2005/8/layout/default"/>
    <dgm:cxn modelId="{A4B8A20C-6C23-475E-A522-FA2B8A9094FC}" type="presParOf" srcId="{44A89D90-3B14-42A7-93F8-DF647543D4CC}" destId="{96B91E92-958C-4A03-A1D5-4D26A3D9F26D}" srcOrd="1" destOrd="0" presId="urn:microsoft.com/office/officeart/2005/8/layout/default"/>
    <dgm:cxn modelId="{1BAA701E-E37E-491A-91A8-7418A8BA05E4}" type="presParOf" srcId="{44A89D90-3B14-42A7-93F8-DF647543D4CC}" destId="{9027DC14-8FA3-4D0E-8DBE-77CFC69BFE7D}" srcOrd="2" destOrd="0" presId="urn:microsoft.com/office/officeart/2005/8/layout/default"/>
    <dgm:cxn modelId="{3BB6AAB8-54E0-4183-9571-656994D690EA}" type="presParOf" srcId="{44A89D90-3B14-42A7-93F8-DF647543D4CC}" destId="{D6227C51-C922-4805-9790-0E8D15E75E68}" srcOrd="3" destOrd="0" presId="urn:microsoft.com/office/officeart/2005/8/layout/default"/>
    <dgm:cxn modelId="{DF7EB8F6-7DA3-4F53-8AAA-E05AA18D038E}" type="presParOf" srcId="{44A89D90-3B14-42A7-93F8-DF647543D4CC}" destId="{75671FF2-6724-458F-A49C-519BFEBC726B}" srcOrd="4" destOrd="0" presId="urn:microsoft.com/office/officeart/2005/8/layout/default"/>
    <dgm:cxn modelId="{44386470-C604-429A-A4F7-CE05462B27A8}" type="presParOf" srcId="{44A89D90-3B14-42A7-93F8-DF647543D4CC}" destId="{5F3BD3BE-AB38-4D8A-8369-ECF9FAF62B80}" srcOrd="5" destOrd="0" presId="urn:microsoft.com/office/officeart/2005/8/layout/default"/>
    <dgm:cxn modelId="{36C2CA7B-36E8-4E4E-98C7-88778D532861}" type="presParOf" srcId="{44A89D90-3B14-42A7-93F8-DF647543D4CC}" destId="{7B0F686C-DB03-4895-AFAC-17C8D2327C68}" srcOrd="6" destOrd="0" presId="urn:microsoft.com/office/officeart/2005/8/layout/default"/>
    <dgm:cxn modelId="{A2B7AF3C-6B87-442B-BC5D-00924BD133EF}" type="presParOf" srcId="{44A89D90-3B14-42A7-93F8-DF647543D4CC}" destId="{213CBF71-BA38-4113-990F-0D3827324A5A}" srcOrd="7" destOrd="0" presId="urn:microsoft.com/office/officeart/2005/8/layout/default"/>
    <dgm:cxn modelId="{507D8698-905C-4F6B-AB1B-281BFB1DFF2D}" type="presParOf" srcId="{44A89D90-3B14-42A7-93F8-DF647543D4CC}" destId="{409A51AD-7255-44AB-A4FD-D74DFEB8B0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C3E6D-842A-4FA8-AC00-1D3480A7EEAA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4446E86-C9CC-430B-85EA-ED9EABFAC3A7}">
      <dgm:prSet phldrT="[Texte]" custT="1"/>
      <dgm:spPr/>
      <dgm:t>
        <a:bodyPr/>
        <a:lstStyle/>
        <a:p>
          <a:r>
            <a:rPr lang="fr-FR" sz="1400" b="0" i="0" dirty="0"/>
            <a:t>Prise de certains médicament</a:t>
          </a:r>
          <a:endParaRPr lang="fr-FR" sz="1400" dirty="0"/>
        </a:p>
      </dgm:t>
    </dgm:pt>
    <dgm:pt modelId="{7307E623-081F-4B88-8264-14499A575FFA}" type="parTrans" cxnId="{2708B8AD-9E79-4843-95BF-31D192A10118}">
      <dgm:prSet/>
      <dgm:spPr/>
      <dgm:t>
        <a:bodyPr/>
        <a:lstStyle/>
        <a:p>
          <a:endParaRPr lang="fr-FR"/>
        </a:p>
      </dgm:t>
    </dgm:pt>
    <dgm:pt modelId="{EF889B7C-F39F-4453-BE08-2F17EAA08740}" type="sibTrans" cxnId="{2708B8AD-9E79-4843-95BF-31D192A10118}">
      <dgm:prSet/>
      <dgm:spPr/>
      <dgm:t>
        <a:bodyPr/>
        <a:lstStyle/>
        <a:p>
          <a:endParaRPr lang="fr-FR"/>
        </a:p>
      </dgm:t>
    </dgm:pt>
    <dgm:pt modelId="{28E775E7-54B4-4459-AFF5-921786B81ACD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b="0" i="0" dirty="0"/>
            <a:t>Être confiné au lit pendant longtemps</a:t>
          </a:r>
          <a:endParaRPr lang="fr-FR" sz="1600" dirty="0"/>
        </a:p>
      </dgm:t>
    </dgm:pt>
    <dgm:pt modelId="{41EBB979-77E7-4C3E-BA37-31DE843E7FC1}" type="parTrans" cxnId="{64A1C912-8E62-43AB-947B-8CBF8287FCDD}">
      <dgm:prSet/>
      <dgm:spPr/>
      <dgm:t>
        <a:bodyPr/>
        <a:lstStyle/>
        <a:p>
          <a:endParaRPr lang="fr-FR"/>
        </a:p>
      </dgm:t>
    </dgm:pt>
    <dgm:pt modelId="{E401C713-7DB0-43FF-BF32-D89151DCD95E}" type="sibTrans" cxnId="{64A1C912-8E62-43AB-947B-8CBF8287FCDD}">
      <dgm:prSet/>
      <dgm:spPr/>
      <dgm:t>
        <a:bodyPr/>
        <a:lstStyle/>
        <a:p>
          <a:endParaRPr lang="fr-FR"/>
        </a:p>
      </dgm:t>
    </dgm:pt>
    <dgm:pt modelId="{B4F3BC05-555C-43A2-B09F-9350308952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Travail à un poste irrégulier, mais régulièrement</a:t>
          </a:r>
        </a:p>
      </dgm:t>
    </dgm:pt>
    <dgm:pt modelId="{1B9A620F-E809-4054-9837-35DE8641DF3D}" type="parTrans" cxnId="{C303ED0C-C669-467E-8AEB-D97505311734}">
      <dgm:prSet/>
      <dgm:spPr/>
      <dgm:t>
        <a:bodyPr/>
        <a:lstStyle/>
        <a:p>
          <a:endParaRPr lang="fr-FR"/>
        </a:p>
      </dgm:t>
    </dgm:pt>
    <dgm:pt modelId="{29972F81-BA7E-4949-A4A7-B8A70E06C635}" type="sibTrans" cxnId="{C303ED0C-C669-467E-8AEB-D97505311734}">
      <dgm:prSet/>
      <dgm:spPr/>
      <dgm:t>
        <a:bodyPr/>
        <a:lstStyle/>
        <a:p>
          <a:endParaRPr lang="fr-FR"/>
        </a:p>
      </dgm:t>
    </dgm:pt>
    <dgm:pt modelId="{22CB64BE-1C46-4D21-8839-414BD3C0D95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0" i="0" dirty="0"/>
            <a:t>Endormissement et réveil fréquemment à des heures différentes</a:t>
          </a:r>
          <a:endParaRPr lang="fr-FR" sz="1400" dirty="0"/>
        </a:p>
      </dgm:t>
    </dgm:pt>
    <dgm:pt modelId="{CC287D62-1821-418D-BED1-743818EB4048}" type="parTrans" cxnId="{6BE53905-AE9D-4E0D-BB84-67C541824F59}">
      <dgm:prSet/>
      <dgm:spPr/>
      <dgm:t>
        <a:bodyPr/>
        <a:lstStyle/>
        <a:p>
          <a:endParaRPr lang="fr-FR"/>
        </a:p>
      </dgm:t>
    </dgm:pt>
    <dgm:pt modelId="{69C140F1-EE60-4F3D-A06C-1CC1E45D030C}" type="sibTrans" cxnId="{6BE53905-AE9D-4E0D-BB84-67C541824F59}">
      <dgm:prSet/>
      <dgm:spPr/>
      <dgm:t>
        <a:bodyPr/>
        <a:lstStyle/>
        <a:p>
          <a:endParaRPr lang="fr-FR"/>
        </a:p>
      </dgm:t>
    </dgm:pt>
    <dgm:pt modelId="{F6DD97A5-8ED2-45DA-9F91-2C449EAC3D6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b="0" i="0" dirty="0"/>
            <a:t>Cécité ou non-exposition à la lumière du soleil sur de longues périodes</a:t>
          </a:r>
        </a:p>
      </dgm:t>
    </dgm:pt>
    <dgm:pt modelId="{D41375F0-D011-4ED3-A106-D9578601F22B}" type="parTrans" cxnId="{0682F411-1075-49E4-90E8-55FE767DCBFC}">
      <dgm:prSet/>
      <dgm:spPr/>
      <dgm:t>
        <a:bodyPr/>
        <a:lstStyle/>
        <a:p>
          <a:endParaRPr lang="fr-FR"/>
        </a:p>
      </dgm:t>
    </dgm:pt>
    <dgm:pt modelId="{9AE92CB3-365B-44FC-A7E2-F6DB88A7EB52}" type="sibTrans" cxnId="{0682F411-1075-49E4-90E8-55FE767DCBFC}">
      <dgm:prSet/>
      <dgm:spPr/>
      <dgm:t>
        <a:bodyPr/>
        <a:lstStyle/>
        <a:p>
          <a:endParaRPr lang="fr-FR"/>
        </a:p>
      </dgm:t>
    </dgm:pt>
    <dgm:pt modelId="{D0BE2E2C-49BE-4300-BDFA-A9B0B79A8F4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La fréquence de changement de poste</a:t>
          </a:r>
          <a:endParaRPr lang="fr-FR" b="0" i="0" dirty="0"/>
        </a:p>
      </dgm:t>
    </dgm:pt>
    <dgm:pt modelId="{3F4720D2-921E-41BA-9E11-AA2A7B74D79A}" type="parTrans" cxnId="{94EA10AC-26D9-4F8A-ABE0-3BEDB40CF4C9}">
      <dgm:prSet/>
      <dgm:spPr/>
      <dgm:t>
        <a:bodyPr/>
        <a:lstStyle/>
        <a:p>
          <a:endParaRPr lang="fr-FR"/>
        </a:p>
      </dgm:t>
    </dgm:pt>
    <dgm:pt modelId="{5386CE4E-AD39-43D3-B2CD-1B52DC0A3C60}" type="sibTrans" cxnId="{94EA10AC-26D9-4F8A-ABE0-3BEDB40CF4C9}">
      <dgm:prSet/>
      <dgm:spPr/>
      <dgm:t>
        <a:bodyPr/>
        <a:lstStyle/>
        <a:p>
          <a:endParaRPr lang="fr-FR"/>
        </a:p>
      </dgm:t>
    </dgm:pt>
    <dgm:pt modelId="{45006868-20C0-4077-AC8E-2DE5737F0433}" type="pres">
      <dgm:prSet presAssocID="{486C3E6D-842A-4FA8-AC00-1D3480A7EEAA}" presName="Name0" presStyleCnt="0">
        <dgm:presLayoutVars>
          <dgm:dir/>
          <dgm:resizeHandles val="exact"/>
        </dgm:presLayoutVars>
      </dgm:prSet>
      <dgm:spPr/>
    </dgm:pt>
    <dgm:pt modelId="{8687839C-550D-4A6D-A416-178A2019022A}" type="pres">
      <dgm:prSet presAssocID="{486C3E6D-842A-4FA8-AC00-1D3480A7EEAA}" presName="cycle" presStyleCnt="0"/>
      <dgm:spPr/>
    </dgm:pt>
    <dgm:pt modelId="{9D144168-54CC-40D0-95AD-487A2DF3855A}" type="pres">
      <dgm:prSet presAssocID="{B4F3BC05-555C-43A2-B09F-93503089527D}" presName="nodeFirstNode" presStyleLbl="node1" presStyleIdx="0" presStyleCnt="6">
        <dgm:presLayoutVars>
          <dgm:bulletEnabled val="1"/>
        </dgm:presLayoutVars>
      </dgm:prSet>
      <dgm:spPr/>
    </dgm:pt>
    <dgm:pt modelId="{09C42FD4-375B-4699-90E5-7FAAD5A49963}" type="pres">
      <dgm:prSet presAssocID="{29972F81-BA7E-4949-A4A7-B8A70E06C635}" presName="sibTransFirstNode" presStyleLbl="bgShp" presStyleIdx="0" presStyleCnt="1"/>
      <dgm:spPr/>
    </dgm:pt>
    <dgm:pt modelId="{4ED31237-1554-4851-937D-80D578F40B66}" type="pres">
      <dgm:prSet presAssocID="{D0BE2E2C-49BE-4300-BDFA-A9B0B79A8F4F}" presName="nodeFollowingNodes" presStyleLbl="node1" presStyleIdx="1" presStyleCnt="6">
        <dgm:presLayoutVars>
          <dgm:bulletEnabled val="1"/>
        </dgm:presLayoutVars>
      </dgm:prSet>
      <dgm:spPr/>
    </dgm:pt>
    <dgm:pt modelId="{BDCCCB2D-4647-42CA-82C8-C0B5F7F471C6}" type="pres">
      <dgm:prSet presAssocID="{22CB64BE-1C46-4D21-8839-414BD3C0D95B}" presName="nodeFollowingNodes" presStyleLbl="node1" presStyleIdx="2" presStyleCnt="6">
        <dgm:presLayoutVars>
          <dgm:bulletEnabled val="1"/>
        </dgm:presLayoutVars>
      </dgm:prSet>
      <dgm:spPr/>
    </dgm:pt>
    <dgm:pt modelId="{56448E4B-A493-4196-8FBD-C6CB28970FE4}" type="pres">
      <dgm:prSet presAssocID="{28E775E7-54B4-4459-AFF5-921786B81ACD}" presName="nodeFollowingNodes" presStyleLbl="node1" presStyleIdx="3" presStyleCnt="6" custRadScaleRad="100352" custRadScaleInc="-823">
        <dgm:presLayoutVars>
          <dgm:bulletEnabled val="1"/>
        </dgm:presLayoutVars>
      </dgm:prSet>
      <dgm:spPr/>
    </dgm:pt>
    <dgm:pt modelId="{EF134478-DC64-4A04-96C1-A5C8D7E6925C}" type="pres">
      <dgm:prSet presAssocID="{F6DD97A5-8ED2-45DA-9F91-2C449EAC3D6C}" presName="nodeFollowingNodes" presStyleLbl="node1" presStyleIdx="4" presStyleCnt="6">
        <dgm:presLayoutVars>
          <dgm:bulletEnabled val="1"/>
        </dgm:presLayoutVars>
      </dgm:prSet>
      <dgm:spPr/>
    </dgm:pt>
    <dgm:pt modelId="{0739EA6B-E52F-4CAA-A290-5DB6BC2293AE}" type="pres">
      <dgm:prSet presAssocID="{64446E86-C9CC-430B-85EA-ED9EABFAC3A7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BE53905-AE9D-4E0D-BB84-67C541824F59}" srcId="{486C3E6D-842A-4FA8-AC00-1D3480A7EEAA}" destId="{22CB64BE-1C46-4D21-8839-414BD3C0D95B}" srcOrd="2" destOrd="0" parTransId="{CC287D62-1821-418D-BED1-743818EB4048}" sibTransId="{69C140F1-EE60-4F3D-A06C-1CC1E45D030C}"/>
    <dgm:cxn modelId="{C303ED0C-C669-467E-8AEB-D97505311734}" srcId="{486C3E6D-842A-4FA8-AC00-1D3480A7EEAA}" destId="{B4F3BC05-555C-43A2-B09F-93503089527D}" srcOrd="0" destOrd="0" parTransId="{1B9A620F-E809-4054-9837-35DE8641DF3D}" sibTransId="{29972F81-BA7E-4949-A4A7-B8A70E06C635}"/>
    <dgm:cxn modelId="{0682F411-1075-49E4-90E8-55FE767DCBFC}" srcId="{486C3E6D-842A-4FA8-AC00-1D3480A7EEAA}" destId="{F6DD97A5-8ED2-45DA-9F91-2C449EAC3D6C}" srcOrd="4" destOrd="0" parTransId="{D41375F0-D011-4ED3-A106-D9578601F22B}" sibTransId="{9AE92CB3-365B-44FC-A7E2-F6DB88A7EB52}"/>
    <dgm:cxn modelId="{64A1C912-8E62-43AB-947B-8CBF8287FCDD}" srcId="{486C3E6D-842A-4FA8-AC00-1D3480A7EEAA}" destId="{28E775E7-54B4-4459-AFF5-921786B81ACD}" srcOrd="3" destOrd="0" parTransId="{41EBB979-77E7-4C3E-BA37-31DE843E7FC1}" sibTransId="{E401C713-7DB0-43FF-BF32-D89151DCD95E}"/>
    <dgm:cxn modelId="{753E2E5D-EF7E-4796-9C72-F05EC78B8A1E}" type="presOf" srcId="{486C3E6D-842A-4FA8-AC00-1D3480A7EEAA}" destId="{45006868-20C0-4077-AC8E-2DE5737F0433}" srcOrd="0" destOrd="0" presId="urn:microsoft.com/office/officeart/2005/8/layout/cycle3"/>
    <dgm:cxn modelId="{0B65BE62-3159-4075-8CA4-3799D4E44BE4}" type="presOf" srcId="{B4F3BC05-555C-43A2-B09F-93503089527D}" destId="{9D144168-54CC-40D0-95AD-487A2DF3855A}" srcOrd="0" destOrd="0" presId="urn:microsoft.com/office/officeart/2005/8/layout/cycle3"/>
    <dgm:cxn modelId="{9AB58368-8432-4950-973F-B79B1574FD0A}" type="presOf" srcId="{64446E86-C9CC-430B-85EA-ED9EABFAC3A7}" destId="{0739EA6B-E52F-4CAA-A290-5DB6BC2293AE}" srcOrd="0" destOrd="0" presId="urn:microsoft.com/office/officeart/2005/8/layout/cycle3"/>
    <dgm:cxn modelId="{63A0F771-5862-4575-8C11-6AE6F4921BBF}" type="presOf" srcId="{29972F81-BA7E-4949-A4A7-B8A70E06C635}" destId="{09C42FD4-375B-4699-90E5-7FAAD5A49963}" srcOrd="0" destOrd="0" presId="urn:microsoft.com/office/officeart/2005/8/layout/cycle3"/>
    <dgm:cxn modelId="{954B1B79-26B4-46B1-959D-AA0B26426AF5}" type="presOf" srcId="{F6DD97A5-8ED2-45DA-9F91-2C449EAC3D6C}" destId="{EF134478-DC64-4A04-96C1-A5C8D7E6925C}" srcOrd="0" destOrd="0" presId="urn:microsoft.com/office/officeart/2005/8/layout/cycle3"/>
    <dgm:cxn modelId="{94EA10AC-26D9-4F8A-ABE0-3BEDB40CF4C9}" srcId="{486C3E6D-842A-4FA8-AC00-1D3480A7EEAA}" destId="{D0BE2E2C-49BE-4300-BDFA-A9B0B79A8F4F}" srcOrd="1" destOrd="0" parTransId="{3F4720D2-921E-41BA-9E11-AA2A7B74D79A}" sibTransId="{5386CE4E-AD39-43D3-B2CD-1B52DC0A3C60}"/>
    <dgm:cxn modelId="{2708B8AD-9E79-4843-95BF-31D192A10118}" srcId="{486C3E6D-842A-4FA8-AC00-1D3480A7EEAA}" destId="{64446E86-C9CC-430B-85EA-ED9EABFAC3A7}" srcOrd="5" destOrd="0" parTransId="{7307E623-081F-4B88-8264-14499A575FFA}" sibTransId="{EF889B7C-F39F-4453-BE08-2F17EAA08740}"/>
    <dgm:cxn modelId="{EC3FEFB7-921F-483B-9734-E9AE2B04DD71}" type="presOf" srcId="{D0BE2E2C-49BE-4300-BDFA-A9B0B79A8F4F}" destId="{4ED31237-1554-4851-937D-80D578F40B66}" srcOrd="0" destOrd="0" presId="urn:microsoft.com/office/officeart/2005/8/layout/cycle3"/>
    <dgm:cxn modelId="{AD9298DE-1C15-4558-BF21-B0F5E954831B}" type="presOf" srcId="{28E775E7-54B4-4459-AFF5-921786B81ACD}" destId="{56448E4B-A493-4196-8FBD-C6CB28970FE4}" srcOrd="0" destOrd="0" presId="urn:microsoft.com/office/officeart/2005/8/layout/cycle3"/>
    <dgm:cxn modelId="{FAAD74F2-A19A-4700-9F23-75027434C383}" type="presOf" srcId="{22CB64BE-1C46-4D21-8839-414BD3C0D95B}" destId="{BDCCCB2D-4647-42CA-82C8-C0B5F7F471C6}" srcOrd="0" destOrd="0" presId="urn:microsoft.com/office/officeart/2005/8/layout/cycle3"/>
    <dgm:cxn modelId="{8E6F4163-9880-418A-AC61-7E223816C361}" type="presParOf" srcId="{45006868-20C0-4077-AC8E-2DE5737F0433}" destId="{8687839C-550D-4A6D-A416-178A2019022A}" srcOrd="0" destOrd="0" presId="urn:microsoft.com/office/officeart/2005/8/layout/cycle3"/>
    <dgm:cxn modelId="{4FBC4B64-280A-473C-A47C-4F0C6E544CFF}" type="presParOf" srcId="{8687839C-550D-4A6D-A416-178A2019022A}" destId="{9D144168-54CC-40D0-95AD-487A2DF3855A}" srcOrd="0" destOrd="0" presId="urn:microsoft.com/office/officeart/2005/8/layout/cycle3"/>
    <dgm:cxn modelId="{EC852313-5ACD-49C6-9D67-5B8D0F8A33C8}" type="presParOf" srcId="{8687839C-550D-4A6D-A416-178A2019022A}" destId="{09C42FD4-375B-4699-90E5-7FAAD5A49963}" srcOrd="1" destOrd="0" presId="urn:microsoft.com/office/officeart/2005/8/layout/cycle3"/>
    <dgm:cxn modelId="{DEEA5727-5994-4A4B-B74E-60CC0B293BA0}" type="presParOf" srcId="{8687839C-550D-4A6D-A416-178A2019022A}" destId="{4ED31237-1554-4851-937D-80D578F40B66}" srcOrd="2" destOrd="0" presId="urn:microsoft.com/office/officeart/2005/8/layout/cycle3"/>
    <dgm:cxn modelId="{1BEF42A2-5959-49D6-9F30-42C624520C8C}" type="presParOf" srcId="{8687839C-550D-4A6D-A416-178A2019022A}" destId="{BDCCCB2D-4647-42CA-82C8-C0B5F7F471C6}" srcOrd="3" destOrd="0" presId="urn:microsoft.com/office/officeart/2005/8/layout/cycle3"/>
    <dgm:cxn modelId="{FD9CEBFE-3CEF-4400-B45A-3FAC9F400EB8}" type="presParOf" srcId="{8687839C-550D-4A6D-A416-178A2019022A}" destId="{56448E4B-A493-4196-8FBD-C6CB28970FE4}" srcOrd="4" destOrd="0" presId="urn:microsoft.com/office/officeart/2005/8/layout/cycle3"/>
    <dgm:cxn modelId="{217BE9B4-59E7-44AA-A517-C146DF6B3F95}" type="presParOf" srcId="{8687839C-550D-4A6D-A416-178A2019022A}" destId="{EF134478-DC64-4A04-96C1-A5C8D7E6925C}" srcOrd="5" destOrd="0" presId="urn:microsoft.com/office/officeart/2005/8/layout/cycle3"/>
    <dgm:cxn modelId="{7BEDC0E6-71D6-47E8-A61D-70D01930FFD7}" type="presParOf" srcId="{8687839C-550D-4A6D-A416-178A2019022A}" destId="{0739EA6B-E52F-4CAA-A290-5DB6BC2293A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78AC9-E426-44E3-B5BF-924CADAE67E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085E81A9-7B5E-4F23-A713-4440BB40B0DD}">
      <dgm:prSet phldrT="[Texte]" custT="1"/>
      <dgm:spPr/>
      <dgm:t>
        <a:bodyPr/>
        <a:lstStyle/>
        <a:p>
          <a:r>
            <a:rPr lang="fr-FR" sz="2000" dirty="0"/>
            <a:t>L’alimentation</a:t>
          </a:r>
          <a:r>
            <a:rPr lang="fr-FR" sz="2400" dirty="0"/>
            <a:t> </a:t>
          </a:r>
        </a:p>
      </dgm:t>
    </dgm:pt>
    <dgm:pt modelId="{A0D5752E-56ED-4BBB-BD0D-812FB807C9F8}" type="parTrans" cxnId="{DBD00A53-0E27-49B1-93A7-524959E51F4D}">
      <dgm:prSet/>
      <dgm:spPr/>
      <dgm:t>
        <a:bodyPr/>
        <a:lstStyle/>
        <a:p>
          <a:endParaRPr lang="fr-FR"/>
        </a:p>
      </dgm:t>
    </dgm:pt>
    <dgm:pt modelId="{424D0586-1F81-4727-93DE-27F9F36B2E47}" type="sibTrans" cxnId="{DBD00A53-0E27-49B1-93A7-524959E51F4D}">
      <dgm:prSet/>
      <dgm:spPr/>
      <dgm:t>
        <a:bodyPr/>
        <a:lstStyle/>
        <a:p>
          <a:endParaRPr lang="fr-FR"/>
        </a:p>
      </dgm:t>
    </dgm:pt>
    <dgm:pt modelId="{FBD46413-9B61-4DDD-B4A1-36DE5AC339D6}">
      <dgm:prSet phldrT="[Texte]" custT="1"/>
      <dgm:spPr/>
      <dgm:t>
        <a:bodyPr/>
        <a:lstStyle/>
        <a:p>
          <a:r>
            <a:rPr lang="fr-FR" sz="2000" dirty="0"/>
            <a:t>Literie, environnements de la chambre </a:t>
          </a:r>
        </a:p>
      </dgm:t>
    </dgm:pt>
    <dgm:pt modelId="{59B2054B-C2FB-4841-865E-21249291B8D9}" type="parTrans" cxnId="{BD46EBA2-E7D9-4C45-A5B6-61DA3B23F478}">
      <dgm:prSet/>
      <dgm:spPr/>
      <dgm:t>
        <a:bodyPr/>
        <a:lstStyle/>
        <a:p>
          <a:endParaRPr lang="fr-FR"/>
        </a:p>
      </dgm:t>
    </dgm:pt>
    <dgm:pt modelId="{3309D611-BE57-4FED-A6FE-8A188DEC0DFA}" type="sibTrans" cxnId="{BD46EBA2-E7D9-4C45-A5B6-61DA3B23F478}">
      <dgm:prSet/>
      <dgm:spPr/>
      <dgm:t>
        <a:bodyPr/>
        <a:lstStyle/>
        <a:p>
          <a:endParaRPr lang="fr-FR"/>
        </a:p>
      </dgm:t>
    </dgm:pt>
    <dgm:pt modelId="{713312FC-3984-46A3-908F-CA859A7A0988}">
      <dgm:prSet phldrT="[Texte]" custT="1"/>
      <dgm:spPr/>
      <dgm:t>
        <a:bodyPr/>
        <a:lstStyle/>
        <a:p>
          <a:r>
            <a:rPr lang="fr-FR" sz="2000" dirty="0"/>
            <a:t>Rythme du coucher </a:t>
          </a:r>
        </a:p>
      </dgm:t>
    </dgm:pt>
    <dgm:pt modelId="{E0CA2CD9-9601-46B3-884C-B529BE95D35F}" type="parTrans" cxnId="{9F79E468-EBED-47BE-993A-FEA9B81BB566}">
      <dgm:prSet/>
      <dgm:spPr/>
      <dgm:t>
        <a:bodyPr/>
        <a:lstStyle/>
        <a:p>
          <a:endParaRPr lang="fr-FR"/>
        </a:p>
      </dgm:t>
    </dgm:pt>
    <dgm:pt modelId="{4C9734E1-ACCE-4E0B-8226-84B55208423A}" type="sibTrans" cxnId="{9F79E468-EBED-47BE-993A-FEA9B81BB566}">
      <dgm:prSet/>
      <dgm:spPr/>
      <dgm:t>
        <a:bodyPr/>
        <a:lstStyle/>
        <a:p>
          <a:endParaRPr lang="fr-FR"/>
        </a:p>
      </dgm:t>
    </dgm:pt>
    <dgm:pt modelId="{9AE520B0-CECD-40F6-BEC1-128C4C9D9E3F}">
      <dgm:prSet phldrT="[Texte]" custT="1"/>
      <dgm:spPr/>
      <dgm:t>
        <a:bodyPr/>
        <a:lstStyle/>
        <a:p>
          <a:r>
            <a:rPr lang="fr-FR" sz="2000" dirty="0"/>
            <a:t>Tabac</a:t>
          </a:r>
        </a:p>
      </dgm:t>
    </dgm:pt>
    <dgm:pt modelId="{D1279B54-6908-4128-AFF2-5F683318A653}" type="parTrans" cxnId="{1442A1EC-709A-45CE-B549-5A1FCE32B974}">
      <dgm:prSet/>
      <dgm:spPr/>
      <dgm:t>
        <a:bodyPr/>
        <a:lstStyle/>
        <a:p>
          <a:endParaRPr lang="fr-FR"/>
        </a:p>
      </dgm:t>
    </dgm:pt>
    <dgm:pt modelId="{9C152575-C8F0-4922-9282-A58B30A75694}" type="sibTrans" cxnId="{1442A1EC-709A-45CE-B549-5A1FCE32B974}">
      <dgm:prSet/>
      <dgm:spPr/>
      <dgm:t>
        <a:bodyPr/>
        <a:lstStyle/>
        <a:p>
          <a:endParaRPr lang="fr-FR"/>
        </a:p>
      </dgm:t>
    </dgm:pt>
    <dgm:pt modelId="{D4F0B6C4-6CEB-4252-850C-08D0DB9E98C5}">
      <dgm:prSet phldrT="[Texte]" custT="1"/>
      <dgm:spPr/>
      <dgm:t>
        <a:bodyPr/>
        <a:lstStyle/>
        <a:p>
          <a:r>
            <a:rPr lang="fr-FR" sz="2000" dirty="0"/>
            <a:t>Activités avant de se coucher</a:t>
          </a:r>
        </a:p>
      </dgm:t>
    </dgm:pt>
    <dgm:pt modelId="{53971C5C-82CF-4424-9B5A-1D47FCD2297F}" type="parTrans" cxnId="{F35BEED5-5F2D-41AE-82C9-95AD3EE43CDA}">
      <dgm:prSet/>
      <dgm:spPr/>
      <dgm:t>
        <a:bodyPr/>
        <a:lstStyle/>
        <a:p>
          <a:endParaRPr lang="fr-FR"/>
        </a:p>
      </dgm:t>
    </dgm:pt>
    <dgm:pt modelId="{D7B42870-C374-4B3B-853D-C887F5CBDF53}" type="sibTrans" cxnId="{F35BEED5-5F2D-41AE-82C9-95AD3EE43CDA}">
      <dgm:prSet/>
      <dgm:spPr/>
      <dgm:t>
        <a:bodyPr/>
        <a:lstStyle/>
        <a:p>
          <a:endParaRPr lang="fr-FR"/>
        </a:p>
      </dgm:t>
    </dgm:pt>
    <dgm:pt modelId="{56E66299-D07D-48A6-AF5A-B92FF661F3A8}" type="pres">
      <dgm:prSet presAssocID="{B9478AC9-E426-44E3-B5BF-924CADAE67ED}" presName="linearFlow" presStyleCnt="0">
        <dgm:presLayoutVars>
          <dgm:dir/>
          <dgm:resizeHandles val="exact"/>
        </dgm:presLayoutVars>
      </dgm:prSet>
      <dgm:spPr/>
    </dgm:pt>
    <dgm:pt modelId="{4BD0D3AF-577C-463D-ABDF-2C921D6A50C7}" type="pres">
      <dgm:prSet presAssocID="{085E81A9-7B5E-4F23-A713-4440BB40B0DD}" presName="comp" presStyleCnt="0"/>
      <dgm:spPr/>
    </dgm:pt>
    <dgm:pt modelId="{F681C329-63F8-4938-A21A-2A2A4678E5B0}" type="pres">
      <dgm:prSet presAssocID="{085E81A9-7B5E-4F23-A713-4440BB40B0DD}" presName="rect2" presStyleLbl="node1" presStyleIdx="0" presStyleCnt="5" custLinFactNeighborX="-143" custLinFactNeighborY="-226">
        <dgm:presLayoutVars>
          <dgm:bulletEnabled val="1"/>
        </dgm:presLayoutVars>
      </dgm:prSet>
      <dgm:spPr/>
    </dgm:pt>
    <dgm:pt modelId="{61F4B5CA-4398-462A-A422-73CE50362F2A}" type="pres">
      <dgm:prSet presAssocID="{085E81A9-7B5E-4F23-A713-4440BB40B0DD}" presName="rect1" presStyleLbl="lnNode1" presStyleIdx="0" presStyleCnt="5" custLinFactNeighborX="88" custLinFactNeighborY="-11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38B1177-E2D0-45EA-B5F8-6A71AF0178C4}" type="pres">
      <dgm:prSet presAssocID="{424D0586-1F81-4727-93DE-27F9F36B2E47}" presName="sibTrans" presStyleCnt="0"/>
      <dgm:spPr/>
    </dgm:pt>
    <dgm:pt modelId="{E5CB8741-A908-44FE-9710-FD8F08BBB058}" type="pres">
      <dgm:prSet presAssocID="{9AE520B0-CECD-40F6-BEC1-128C4C9D9E3F}" presName="comp" presStyleCnt="0"/>
      <dgm:spPr/>
    </dgm:pt>
    <dgm:pt modelId="{49865024-08AD-458F-9761-84A249F17762}" type="pres">
      <dgm:prSet presAssocID="{9AE520B0-CECD-40F6-BEC1-128C4C9D9E3F}" presName="rect2" presStyleLbl="node1" presStyleIdx="1" presStyleCnt="5">
        <dgm:presLayoutVars>
          <dgm:bulletEnabled val="1"/>
        </dgm:presLayoutVars>
      </dgm:prSet>
      <dgm:spPr/>
    </dgm:pt>
    <dgm:pt modelId="{A50D412B-D917-4F7E-A5D5-228FC41DA0D0}" type="pres">
      <dgm:prSet presAssocID="{9AE520B0-CECD-40F6-BEC1-128C4C9D9E3F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32F6823-B6C3-4256-82A2-E9BCC6C48AA5}" type="pres">
      <dgm:prSet presAssocID="{9C152575-C8F0-4922-9282-A58B30A75694}" presName="sibTrans" presStyleCnt="0"/>
      <dgm:spPr/>
    </dgm:pt>
    <dgm:pt modelId="{6D957AED-CC48-46AB-BDCE-186EFC4C4FA3}" type="pres">
      <dgm:prSet presAssocID="{FBD46413-9B61-4DDD-B4A1-36DE5AC339D6}" presName="comp" presStyleCnt="0"/>
      <dgm:spPr/>
    </dgm:pt>
    <dgm:pt modelId="{21606CE4-E7A4-42E8-BAD3-3D0FC083B53F}" type="pres">
      <dgm:prSet presAssocID="{FBD46413-9B61-4DDD-B4A1-36DE5AC339D6}" presName="rect2" presStyleLbl="node1" presStyleIdx="2" presStyleCnt="5">
        <dgm:presLayoutVars>
          <dgm:bulletEnabled val="1"/>
        </dgm:presLayoutVars>
      </dgm:prSet>
      <dgm:spPr/>
    </dgm:pt>
    <dgm:pt modelId="{5FE476F4-9C43-47B3-A220-EE8E5E1A2FAF}" type="pres">
      <dgm:prSet presAssocID="{FBD46413-9B61-4DDD-B4A1-36DE5AC339D6}" presName="rect1" presStyleLbl="lnNode1" presStyleIdx="2" presStyleCnt="5" custLinFactNeighborX="904" custLinFactNeighborY="206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5EC167D-F227-4702-B0B6-95ED4B170C5E}" type="pres">
      <dgm:prSet presAssocID="{3309D611-BE57-4FED-A6FE-8A188DEC0DFA}" presName="sibTrans" presStyleCnt="0"/>
      <dgm:spPr/>
    </dgm:pt>
    <dgm:pt modelId="{EEBE03AA-0A09-42EC-AA08-3ED2E42D8F92}" type="pres">
      <dgm:prSet presAssocID="{D4F0B6C4-6CEB-4252-850C-08D0DB9E98C5}" presName="comp" presStyleCnt="0"/>
      <dgm:spPr/>
    </dgm:pt>
    <dgm:pt modelId="{C84A65F0-FF02-4801-9B18-9B23B3836AA7}" type="pres">
      <dgm:prSet presAssocID="{D4F0B6C4-6CEB-4252-850C-08D0DB9E98C5}" presName="rect2" presStyleLbl="node1" presStyleIdx="3" presStyleCnt="5">
        <dgm:presLayoutVars>
          <dgm:bulletEnabled val="1"/>
        </dgm:presLayoutVars>
      </dgm:prSet>
      <dgm:spPr/>
    </dgm:pt>
    <dgm:pt modelId="{E99889E9-F48D-45A6-AEE5-1CF7B1F2FAC8}" type="pres">
      <dgm:prSet presAssocID="{D4F0B6C4-6CEB-4252-850C-08D0DB9E98C5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7B86282-1D30-448E-860C-FA1F27041FB7}" type="pres">
      <dgm:prSet presAssocID="{D7B42870-C374-4B3B-853D-C887F5CBDF53}" presName="sibTrans" presStyleCnt="0"/>
      <dgm:spPr/>
    </dgm:pt>
    <dgm:pt modelId="{068F180D-80F3-4E74-9771-1F82433F5ACF}" type="pres">
      <dgm:prSet presAssocID="{713312FC-3984-46A3-908F-CA859A7A0988}" presName="comp" presStyleCnt="0"/>
      <dgm:spPr/>
    </dgm:pt>
    <dgm:pt modelId="{813EE9A4-228E-42A0-81EA-0B091CDDAC1E}" type="pres">
      <dgm:prSet presAssocID="{713312FC-3984-46A3-908F-CA859A7A0988}" presName="rect2" presStyleLbl="node1" presStyleIdx="4" presStyleCnt="5" custLinFactNeighborX="439" custLinFactNeighborY="3">
        <dgm:presLayoutVars>
          <dgm:bulletEnabled val="1"/>
        </dgm:presLayoutVars>
      </dgm:prSet>
      <dgm:spPr/>
    </dgm:pt>
    <dgm:pt modelId="{D1F06283-80B8-4EC4-8684-7882B8D02224}" type="pres">
      <dgm:prSet presAssocID="{713312FC-3984-46A3-908F-CA859A7A0988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9A377240-C8A7-4E60-9C22-3676CF6FFE02}" type="presOf" srcId="{713312FC-3984-46A3-908F-CA859A7A0988}" destId="{813EE9A4-228E-42A0-81EA-0B091CDDAC1E}" srcOrd="0" destOrd="0" presId="urn:microsoft.com/office/officeart/2008/layout/AlternatingPictureBlocks"/>
    <dgm:cxn modelId="{F883D240-665B-4C71-8BB8-213210051CA0}" type="presOf" srcId="{D4F0B6C4-6CEB-4252-850C-08D0DB9E98C5}" destId="{C84A65F0-FF02-4801-9B18-9B23B3836AA7}" srcOrd="0" destOrd="0" presId="urn:microsoft.com/office/officeart/2008/layout/AlternatingPictureBlocks"/>
    <dgm:cxn modelId="{ECD74841-8089-4C52-9CE2-12EBD0F725C3}" type="presOf" srcId="{9AE520B0-CECD-40F6-BEC1-128C4C9D9E3F}" destId="{49865024-08AD-458F-9761-84A249F17762}" srcOrd="0" destOrd="0" presId="urn:microsoft.com/office/officeart/2008/layout/AlternatingPictureBlocks"/>
    <dgm:cxn modelId="{9F79E468-EBED-47BE-993A-FEA9B81BB566}" srcId="{B9478AC9-E426-44E3-B5BF-924CADAE67ED}" destId="{713312FC-3984-46A3-908F-CA859A7A0988}" srcOrd="4" destOrd="0" parTransId="{E0CA2CD9-9601-46B3-884C-B529BE95D35F}" sibTransId="{4C9734E1-ACCE-4E0B-8226-84B55208423A}"/>
    <dgm:cxn modelId="{DBD00A53-0E27-49B1-93A7-524959E51F4D}" srcId="{B9478AC9-E426-44E3-B5BF-924CADAE67ED}" destId="{085E81A9-7B5E-4F23-A713-4440BB40B0DD}" srcOrd="0" destOrd="0" parTransId="{A0D5752E-56ED-4BBB-BD0D-812FB807C9F8}" sibTransId="{424D0586-1F81-4727-93DE-27F9F36B2E47}"/>
    <dgm:cxn modelId="{F92D0E7A-5E4F-4A42-AE1E-061C880D5715}" type="presOf" srcId="{FBD46413-9B61-4DDD-B4A1-36DE5AC339D6}" destId="{21606CE4-E7A4-42E8-BAD3-3D0FC083B53F}" srcOrd="0" destOrd="0" presId="urn:microsoft.com/office/officeart/2008/layout/AlternatingPictureBlocks"/>
    <dgm:cxn modelId="{BD46EBA2-E7D9-4C45-A5B6-61DA3B23F478}" srcId="{B9478AC9-E426-44E3-B5BF-924CADAE67ED}" destId="{FBD46413-9B61-4DDD-B4A1-36DE5AC339D6}" srcOrd="2" destOrd="0" parTransId="{59B2054B-C2FB-4841-865E-21249291B8D9}" sibTransId="{3309D611-BE57-4FED-A6FE-8A188DEC0DFA}"/>
    <dgm:cxn modelId="{F35BEED5-5F2D-41AE-82C9-95AD3EE43CDA}" srcId="{B9478AC9-E426-44E3-B5BF-924CADAE67ED}" destId="{D4F0B6C4-6CEB-4252-850C-08D0DB9E98C5}" srcOrd="3" destOrd="0" parTransId="{53971C5C-82CF-4424-9B5A-1D47FCD2297F}" sibTransId="{D7B42870-C374-4B3B-853D-C887F5CBDF53}"/>
    <dgm:cxn modelId="{AC4440EB-D100-415A-B8BC-BC715878BAE3}" type="presOf" srcId="{085E81A9-7B5E-4F23-A713-4440BB40B0DD}" destId="{F681C329-63F8-4938-A21A-2A2A4678E5B0}" srcOrd="0" destOrd="0" presId="urn:microsoft.com/office/officeart/2008/layout/AlternatingPictureBlocks"/>
    <dgm:cxn modelId="{1442A1EC-709A-45CE-B549-5A1FCE32B974}" srcId="{B9478AC9-E426-44E3-B5BF-924CADAE67ED}" destId="{9AE520B0-CECD-40F6-BEC1-128C4C9D9E3F}" srcOrd="1" destOrd="0" parTransId="{D1279B54-6908-4128-AFF2-5F683318A653}" sibTransId="{9C152575-C8F0-4922-9282-A58B30A75694}"/>
    <dgm:cxn modelId="{29D85FF5-77AC-46B5-B88B-6ED626FD5651}" type="presOf" srcId="{B9478AC9-E426-44E3-B5BF-924CADAE67ED}" destId="{56E66299-D07D-48A6-AF5A-B92FF661F3A8}" srcOrd="0" destOrd="0" presId="urn:microsoft.com/office/officeart/2008/layout/AlternatingPictureBlocks"/>
    <dgm:cxn modelId="{A9CD9917-C90A-40A2-A38C-8A29F69FFE8C}" type="presParOf" srcId="{56E66299-D07D-48A6-AF5A-B92FF661F3A8}" destId="{4BD0D3AF-577C-463D-ABDF-2C921D6A50C7}" srcOrd="0" destOrd="0" presId="urn:microsoft.com/office/officeart/2008/layout/AlternatingPictureBlocks"/>
    <dgm:cxn modelId="{8D89E03F-63A1-4FD2-8780-6B2B4CB7F2E9}" type="presParOf" srcId="{4BD0D3AF-577C-463D-ABDF-2C921D6A50C7}" destId="{F681C329-63F8-4938-A21A-2A2A4678E5B0}" srcOrd="0" destOrd="0" presId="urn:microsoft.com/office/officeart/2008/layout/AlternatingPictureBlocks"/>
    <dgm:cxn modelId="{92902927-070B-48AA-91E7-6D20AF5DE975}" type="presParOf" srcId="{4BD0D3AF-577C-463D-ABDF-2C921D6A50C7}" destId="{61F4B5CA-4398-462A-A422-73CE50362F2A}" srcOrd="1" destOrd="0" presId="urn:microsoft.com/office/officeart/2008/layout/AlternatingPictureBlocks"/>
    <dgm:cxn modelId="{42F04D11-C1B1-4CF3-8415-D8E75107D09D}" type="presParOf" srcId="{56E66299-D07D-48A6-AF5A-B92FF661F3A8}" destId="{638B1177-E2D0-45EA-B5F8-6A71AF0178C4}" srcOrd="1" destOrd="0" presId="urn:microsoft.com/office/officeart/2008/layout/AlternatingPictureBlocks"/>
    <dgm:cxn modelId="{297010D6-20D4-4DA1-8B22-CD61121A0A60}" type="presParOf" srcId="{56E66299-D07D-48A6-AF5A-B92FF661F3A8}" destId="{E5CB8741-A908-44FE-9710-FD8F08BBB058}" srcOrd="2" destOrd="0" presId="urn:microsoft.com/office/officeart/2008/layout/AlternatingPictureBlocks"/>
    <dgm:cxn modelId="{65C185E5-3FAE-49C4-B4B6-EB4A39564BA2}" type="presParOf" srcId="{E5CB8741-A908-44FE-9710-FD8F08BBB058}" destId="{49865024-08AD-458F-9761-84A249F17762}" srcOrd="0" destOrd="0" presId="urn:microsoft.com/office/officeart/2008/layout/AlternatingPictureBlocks"/>
    <dgm:cxn modelId="{E9284A31-DFA3-428C-B6E6-E7874E6B9F4A}" type="presParOf" srcId="{E5CB8741-A908-44FE-9710-FD8F08BBB058}" destId="{A50D412B-D917-4F7E-A5D5-228FC41DA0D0}" srcOrd="1" destOrd="0" presId="urn:microsoft.com/office/officeart/2008/layout/AlternatingPictureBlocks"/>
    <dgm:cxn modelId="{885491BE-1C7F-40CA-8B42-195D7EAD2B87}" type="presParOf" srcId="{56E66299-D07D-48A6-AF5A-B92FF661F3A8}" destId="{C32F6823-B6C3-4256-82A2-E9BCC6C48AA5}" srcOrd="3" destOrd="0" presId="urn:microsoft.com/office/officeart/2008/layout/AlternatingPictureBlocks"/>
    <dgm:cxn modelId="{F889EAB4-8092-4096-9DB1-3F23E4DDDE8A}" type="presParOf" srcId="{56E66299-D07D-48A6-AF5A-B92FF661F3A8}" destId="{6D957AED-CC48-46AB-BDCE-186EFC4C4FA3}" srcOrd="4" destOrd="0" presId="urn:microsoft.com/office/officeart/2008/layout/AlternatingPictureBlocks"/>
    <dgm:cxn modelId="{134A1CA2-BE01-463C-AB36-8130593EFB0B}" type="presParOf" srcId="{6D957AED-CC48-46AB-BDCE-186EFC4C4FA3}" destId="{21606CE4-E7A4-42E8-BAD3-3D0FC083B53F}" srcOrd="0" destOrd="0" presId="urn:microsoft.com/office/officeart/2008/layout/AlternatingPictureBlocks"/>
    <dgm:cxn modelId="{FB005E28-36CC-4E86-BAD5-0E783CE6668F}" type="presParOf" srcId="{6D957AED-CC48-46AB-BDCE-186EFC4C4FA3}" destId="{5FE476F4-9C43-47B3-A220-EE8E5E1A2FAF}" srcOrd="1" destOrd="0" presId="urn:microsoft.com/office/officeart/2008/layout/AlternatingPictureBlocks"/>
    <dgm:cxn modelId="{0BA0F514-9664-478D-865A-4280348E0461}" type="presParOf" srcId="{56E66299-D07D-48A6-AF5A-B92FF661F3A8}" destId="{15EC167D-F227-4702-B0B6-95ED4B170C5E}" srcOrd="5" destOrd="0" presId="urn:microsoft.com/office/officeart/2008/layout/AlternatingPictureBlocks"/>
    <dgm:cxn modelId="{EB706E59-DFEE-4954-AD5B-65056C134320}" type="presParOf" srcId="{56E66299-D07D-48A6-AF5A-B92FF661F3A8}" destId="{EEBE03AA-0A09-42EC-AA08-3ED2E42D8F92}" srcOrd="6" destOrd="0" presId="urn:microsoft.com/office/officeart/2008/layout/AlternatingPictureBlocks"/>
    <dgm:cxn modelId="{56A3A73C-F058-4264-B12F-C1AAFE2C80FF}" type="presParOf" srcId="{EEBE03AA-0A09-42EC-AA08-3ED2E42D8F92}" destId="{C84A65F0-FF02-4801-9B18-9B23B3836AA7}" srcOrd="0" destOrd="0" presId="urn:microsoft.com/office/officeart/2008/layout/AlternatingPictureBlocks"/>
    <dgm:cxn modelId="{30B0BCCC-E7EB-49EC-AE92-158172E90C2B}" type="presParOf" srcId="{EEBE03AA-0A09-42EC-AA08-3ED2E42D8F92}" destId="{E99889E9-F48D-45A6-AEE5-1CF7B1F2FAC8}" srcOrd="1" destOrd="0" presId="urn:microsoft.com/office/officeart/2008/layout/AlternatingPictureBlocks"/>
    <dgm:cxn modelId="{E2A153C7-6ABF-4274-8FF2-976DDB80F633}" type="presParOf" srcId="{56E66299-D07D-48A6-AF5A-B92FF661F3A8}" destId="{B7B86282-1D30-448E-860C-FA1F27041FB7}" srcOrd="7" destOrd="0" presId="urn:microsoft.com/office/officeart/2008/layout/AlternatingPictureBlocks"/>
    <dgm:cxn modelId="{58ABE6C4-BB72-46A3-AC9C-3914F43BBF80}" type="presParOf" srcId="{56E66299-D07D-48A6-AF5A-B92FF661F3A8}" destId="{068F180D-80F3-4E74-9771-1F82433F5ACF}" srcOrd="8" destOrd="0" presId="urn:microsoft.com/office/officeart/2008/layout/AlternatingPictureBlocks"/>
    <dgm:cxn modelId="{AF1A76BB-0B2B-4B58-8E5F-E3F460AA08A0}" type="presParOf" srcId="{068F180D-80F3-4E74-9771-1F82433F5ACF}" destId="{813EE9A4-228E-42A0-81EA-0B091CDDAC1E}" srcOrd="0" destOrd="0" presId="urn:microsoft.com/office/officeart/2008/layout/AlternatingPictureBlocks"/>
    <dgm:cxn modelId="{FAD251D6-77E8-49D8-A6AD-439514325B27}" type="presParOf" srcId="{068F180D-80F3-4E74-9771-1F82433F5ACF}" destId="{D1F06283-80B8-4EC4-8684-7882B8D0222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1B923A-E40B-4C22-82E5-8E7B1A39D709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613C3BD5-47C2-4715-9D42-6234B9BA63A2}">
      <dgm:prSet phldrT="[Texte]"/>
      <dgm:spPr/>
      <dgm:t>
        <a:bodyPr/>
        <a:lstStyle/>
        <a:p>
          <a:r>
            <a:rPr lang="fr-FR" dirty="0"/>
            <a:t>On grignote plus</a:t>
          </a:r>
        </a:p>
      </dgm:t>
    </dgm:pt>
    <dgm:pt modelId="{A61A52DE-FC40-472C-8846-6EAFC3A0725B}" type="parTrans" cxnId="{2C7B4F58-3F0D-4913-8428-29DCF8911BF5}">
      <dgm:prSet/>
      <dgm:spPr/>
      <dgm:t>
        <a:bodyPr/>
        <a:lstStyle/>
        <a:p>
          <a:endParaRPr lang="fr-FR"/>
        </a:p>
      </dgm:t>
    </dgm:pt>
    <dgm:pt modelId="{6431FD9A-5DA7-4689-9115-43A61D95A7F3}" type="sibTrans" cxnId="{2C7B4F58-3F0D-4913-8428-29DCF8911BF5}">
      <dgm:prSet/>
      <dgm:spPr/>
      <dgm:t>
        <a:bodyPr/>
        <a:lstStyle/>
        <a:p>
          <a:endParaRPr lang="fr-FR"/>
        </a:p>
      </dgm:t>
    </dgm:pt>
    <dgm:pt modelId="{2C710100-F581-459C-AE2A-55EF8539732B}">
      <dgm:prSet phldrT="[Texte]"/>
      <dgm:spPr/>
      <dgm:t>
        <a:bodyPr/>
        <a:lstStyle/>
        <a:p>
          <a:r>
            <a:rPr lang="fr-FR" dirty="0"/>
            <a:t>On ingère plus de glucides</a:t>
          </a:r>
        </a:p>
      </dgm:t>
    </dgm:pt>
    <dgm:pt modelId="{D59B5767-452D-49CF-B7D2-B4D55818F29B}" type="parTrans" cxnId="{ECEC8B0A-4869-42E8-9AEF-BA0C9EEE05B1}">
      <dgm:prSet/>
      <dgm:spPr/>
      <dgm:t>
        <a:bodyPr/>
        <a:lstStyle/>
        <a:p>
          <a:endParaRPr lang="fr-FR"/>
        </a:p>
      </dgm:t>
    </dgm:pt>
    <dgm:pt modelId="{0156F0BE-DFCB-4F66-A521-31B91CF8A1BF}" type="sibTrans" cxnId="{ECEC8B0A-4869-42E8-9AEF-BA0C9EEE05B1}">
      <dgm:prSet/>
      <dgm:spPr/>
      <dgm:t>
        <a:bodyPr/>
        <a:lstStyle/>
        <a:p>
          <a:endParaRPr lang="fr-FR"/>
        </a:p>
      </dgm:t>
    </dgm:pt>
    <dgm:pt modelId="{EE0C7EC3-03A5-41C5-BD71-182B0F6BEB26}">
      <dgm:prSet phldrT="[Texte]"/>
      <dgm:spPr/>
      <dgm:t>
        <a:bodyPr/>
        <a:lstStyle/>
        <a:p>
          <a:r>
            <a:rPr lang="fr-FR" dirty="0"/>
            <a:t>On bouge moins</a:t>
          </a:r>
        </a:p>
      </dgm:t>
    </dgm:pt>
    <dgm:pt modelId="{70192863-C0F8-4D50-8640-D28FE3AD7A0C}" type="parTrans" cxnId="{718DC6A5-6767-438C-82EB-6609B3B58747}">
      <dgm:prSet/>
      <dgm:spPr/>
      <dgm:t>
        <a:bodyPr/>
        <a:lstStyle/>
        <a:p>
          <a:endParaRPr lang="fr-FR"/>
        </a:p>
      </dgm:t>
    </dgm:pt>
    <dgm:pt modelId="{5AF158C2-386A-4AEC-99A7-63502D66C157}" type="sibTrans" cxnId="{718DC6A5-6767-438C-82EB-6609B3B58747}">
      <dgm:prSet/>
      <dgm:spPr/>
      <dgm:t>
        <a:bodyPr/>
        <a:lstStyle/>
        <a:p>
          <a:endParaRPr lang="fr-FR"/>
        </a:p>
      </dgm:t>
    </dgm:pt>
    <dgm:pt modelId="{8C1B562F-7163-4226-BB5E-810DAFE44668}">
      <dgm:prSet phldrT="[Texte]"/>
      <dgm:spPr/>
      <dgm:t>
        <a:bodyPr/>
        <a:lstStyle/>
        <a:p>
          <a:r>
            <a:rPr lang="fr-FR" dirty="0"/>
            <a:t>On boit plus de café</a:t>
          </a:r>
        </a:p>
      </dgm:t>
    </dgm:pt>
    <dgm:pt modelId="{7173FAA5-97B6-4BDB-A423-971836A8965F}" type="parTrans" cxnId="{72718C4F-CEFA-42ED-813A-D71A99500699}">
      <dgm:prSet/>
      <dgm:spPr/>
      <dgm:t>
        <a:bodyPr/>
        <a:lstStyle/>
        <a:p>
          <a:endParaRPr lang="fr-FR"/>
        </a:p>
      </dgm:t>
    </dgm:pt>
    <dgm:pt modelId="{FFDD2404-2B0D-4C75-836E-BCB7DEE2E2F1}" type="sibTrans" cxnId="{72718C4F-CEFA-42ED-813A-D71A99500699}">
      <dgm:prSet/>
      <dgm:spPr/>
      <dgm:t>
        <a:bodyPr/>
        <a:lstStyle/>
        <a:p>
          <a:endParaRPr lang="fr-FR"/>
        </a:p>
      </dgm:t>
    </dgm:pt>
    <dgm:pt modelId="{87893EF6-DAE6-4B5B-9718-7968149611C0}" type="pres">
      <dgm:prSet presAssocID="{AF1B923A-E40B-4C22-82E5-8E7B1A39D709}" presName="diagram" presStyleCnt="0">
        <dgm:presLayoutVars>
          <dgm:dir/>
          <dgm:resizeHandles val="exact"/>
        </dgm:presLayoutVars>
      </dgm:prSet>
      <dgm:spPr/>
    </dgm:pt>
    <dgm:pt modelId="{E970E45C-8DF0-4223-9820-2B8BF2F6FA2E}" type="pres">
      <dgm:prSet presAssocID="{613C3BD5-47C2-4715-9D42-6234B9BA63A2}" presName="node" presStyleLbl="node1" presStyleIdx="0" presStyleCnt="4">
        <dgm:presLayoutVars>
          <dgm:bulletEnabled val="1"/>
        </dgm:presLayoutVars>
      </dgm:prSet>
      <dgm:spPr/>
    </dgm:pt>
    <dgm:pt modelId="{E52A5FA1-EB00-4D5F-89D8-C6921ED04F57}" type="pres">
      <dgm:prSet presAssocID="{6431FD9A-5DA7-4689-9115-43A61D95A7F3}" presName="sibTrans" presStyleCnt="0"/>
      <dgm:spPr/>
    </dgm:pt>
    <dgm:pt modelId="{F1766B79-C749-4D13-AA15-A7964045B6E3}" type="pres">
      <dgm:prSet presAssocID="{2C710100-F581-459C-AE2A-55EF8539732B}" presName="node" presStyleLbl="node1" presStyleIdx="1" presStyleCnt="4" custLinFactNeighborX="904" custLinFactNeighborY="-4880">
        <dgm:presLayoutVars>
          <dgm:bulletEnabled val="1"/>
        </dgm:presLayoutVars>
      </dgm:prSet>
      <dgm:spPr/>
    </dgm:pt>
    <dgm:pt modelId="{7D46973F-C8BE-4F69-97FA-417D39BC1BA1}" type="pres">
      <dgm:prSet presAssocID="{0156F0BE-DFCB-4F66-A521-31B91CF8A1BF}" presName="sibTrans" presStyleCnt="0"/>
      <dgm:spPr/>
    </dgm:pt>
    <dgm:pt modelId="{DB7770F3-ECAA-484D-94FF-578A069FC3F9}" type="pres">
      <dgm:prSet presAssocID="{EE0C7EC3-03A5-41C5-BD71-182B0F6BEB26}" presName="node" presStyleLbl="node1" presStyleIdx="2" presStyleCnt="4">
        <dgm:presLayoutVars>
          <dgm:bulletEnabled val="1"/>
        </dgm:presLayoutVars>
      </dgm:prSet>
      <dgm:spPr/>
    </dgm:pt>
    <dgm:pt modelId="{AD7E705A-A957-465C-91EF-FB27B27D0F59}" type="pres">
      <dgm:prSet presAssocID="{5AF158C2-386A-4AEC-99A7-63502D66C157}" presName="sibTrans" presStyleCnt="0"/>
      <dgm:spPr/>
    </dgm:pt>
    <dgm:pt modelId="{BBEE0688-9807-428F-8E76-E4FC8DE6C59E}" type="pres">
      <dgm:prSet presAssocID="{8C1B562F-7163-4226-BB5E-810DAFE44668}" presName="node" presStyleLbl="node1" presStyleIdx="3" presStyleCnt="4">
        <dgm:presLayoutVars>
          <dgm:bulletEnabled val="1"/>
        </dgm:presLayoutVars>
      </dgm:prSet>
      <dgm:spPr/>
    </dgm:pt>
  </dgm:ptLst>
  <dgm:cxnLst>
    <dgm:cxn modelId="{ECEC8B0A-4869-42E8-9AEF-BA0C9EEE05B1}" srcId="{AF1B923A-E40B-4C22-82E5-8E7B1A39D709}" destId="{2C710100-F581-459C-AE2A-55EF8539732B}" srcOrd="1" destOrd="0" parTransId="{D59B5767-452D-49CF-B7D2-B4D55818F29B}" sibTransId="{0156F0BE-DFCB-4F66-A521-31B91CF8A1BF}"/>
    <dgm:cxn modelId="{767EE344-D605-4AD6-ADE9-17180904D769}" type="presOf" srcId="{613C3BD5-47C2-4715-9D42-6234B9BA63A2}" destId="{E970E45C-8DF0-4223-9820-2B8BF2F6FA2E}" srcOrd="0" destOrd="0" presId="urn:microsoft.com/office/officeart/2005/8/layout/default"/>
    <dgm:cxn modelId="{72718C4F-CEFA-42ED-813A-D71A99500699}" srcId="{AF1B923A-E40B-4C22-82E5-8E7B1A39D709}" destId="{8C1B562F-7163-4226-BB5E-810DAFE44668}" srcOrd="3" destOrd="0" parTransId="{7173FAA5-97B6-4BDB-A423-971836A8965F}" sibTransId="{FFDD2404-2B0D-4C75-836E-BCB7DEE2E2F1}"/>
    <dgm:cxn modelId="{2C7B4F58-3F0D-4913-8428-29DCF8911BF5}" srcId="{AF1B923A-E40B-4C22-82E5-8E7B1A39D709}" destId="{613C3BD5-47C2-4715-9D42-6234B9BA63A2}" srcOrd="0" destOrd="0" parTransId="{A61A52DE-FC40-472C-8846-6EAFC3A0725B}" sibTransId="{6431FD9A-5DA7-4689-9115-43A61D95A7F3}"/>
    <dgm:cxn modelId="{718DC6A5-6767-438C-82EB-6609B3B58747}" srcId="{AF1B923A-E40B-4C22-82E5-8E7B1A39D709}" destId="{EE0C7EC3-03A5-41C5-BD71-182B0F6BEB26}" srcOrd="2" destOrd="0" parTransId="{70192863-C0F8-4D50-8640-D28FE3AD7A0C}" sibTransId="{5AF158C2-386A-4AEC-99A7-63502D66C157}"/>
    <dgm:cxn modelId="{623E65DB-D978-464A-B65D-CB62D49023A6}" type="presOf" srcId="{AF1B923A-E40B-4C22-82E5-8E7B1A39D709}" destId="{87893EF6-DAE6-4B5B-9718-7968149611C0}" srcOrd="0" destOrd="0" presId="urn:microsoft.com/office/officeart/2005/8/layout/default"/>
    <dgm:cxn modelId="{F84438E8-B386-456B-8C9D-865BE3EDB885}" type="presOf" srcId="{2C710100-F581-459C-AE2A-55EF8539732B}" destId="{F1766B79-C749-4D13-AA15-A7964045B6E3}" srcOrd="0" destOrd="0" presId="urn:microsoft.com/office/officeart/2005/8/layout/default"/>
    <dgm:cxn modelId="{5E12C5E9-10E3-42F2-BB9E-0C5BF9D8D89D}" type="presOf" srcId="{8C1B562F-7163-4226-BB5E-810DAFE44668}" destId="{BBEE0688-9807-428F-8E76-E4FC8DE6C59E}" srcOrd="0" destOrd="0" presId="urn:microsoft.com/office/officeart/2005/8/layout/default"/>
    <dgm:cxn modelId="{E56BC6F1-7C52-443D-BEBA-BFBDEDEBCDF9}" type="presOf" srcId="{EE0C7EC3-03A5-41C5-BD71-182B0F6BEB26}" destId="{DB7770F3-ECAA-484D-94FF-578A069FC3F9}" srcOrd="0" destOrd="0" presId="urn:microsoft.com/office/officeart/2005/8/layout/default"/>
    <dgm:cxn modelId="{A5BEF441-1318-4855-87E4-02DB9B65CB8A}" type="presParOf" srcId="{87893EF6-DAE6-4B5B-9718-7968149611C0}" destId="{E970E45C-8DF0-4223-9820-2B8BF2F6FA2E}" srcOrd="0" destOrd="0" presId="urn:microsoft.com/office/officeart/2005/8/layout/default"/>
    <dgm:cxn modelId="{8B942FFA-E835-4E4A-B850-DD1BDD94F216}" type="presParOf" srcId="{87893EF6-DAE6-4B5B-9718-7968149611C0}" destId="{E52A5FA1-EB00-4D5F-89D8-C6921ED04F57}" srcOrd="1" destOrd="0" presId="urn:microsoft.com/office/officeart/2005/8/layout/default"/>
    <dgm:cxn modelId="{FC7B6D94-AF6B-4AFF-A10D-5903887D6D91}" type="presParOf" srcId="{87893EF6-DAE6-4B5B-9718-7968149611C0}" destId="{F1766B79-C749-4D13-AA15-A7964045B6E3}" srcOrd="2" destOrd="0" presId="urn:microsoft.com/office/officeart/2005/8/layout/default"/>
    <dgm:cxn modelId="{2B9CE776-0DFD-4798-A534-39B2466184EB}" type="presParOf" srcId="{87893EF6-DAE6-4B5B-9718-7968149611C0}" destId="{7D46973F-C8BE-4F69-97FA-417D39BC1BA1}" srcOrd="3" destOrd="0" presId="urn:microsoft.com/office/officeart/2005/8/layout/default"/>
    <dgm:cxn modelId="{E7864FA2-A833-4690-A454-DE375A1F5D3F}" type="presParOf" srcId="{87893EF6-DAE6-4B5B-9718-7968149611C0}" destId="{DB7770F3-ECAA-484D-94FF-578A069FC3F9}" srcOrd="4" destOrd="0" presId="urn:microsoft.com/office/officeart/2005/8/layout/default"/>
    <dgm:cxn modelId="{A3FCACF1-F4E6-433A-BE70-DABE8BE087A8}" type="presParOf" srcId="{87893EF6-DAE6-4B5B-9718-7968149611C0}" destId="{AD7E705A-A957-465C-91EF-FB27B27D0F59}" srcOrd="5" destOrd="0" presId="urn:microsoft.com/office/officeart/2005/8/layout/default"/>
    <dgm:cxn modelId="{DA7549A5-34EF-4C66-9927-F444ACBADEBB}" type="presParOf" srcId="{87893EF6-DAE6-4B5B-9718-7968149611C0}" destId="{BBEE0688-9807-428F-8E76-E4FC8DE6C5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3317A-0B0B-496E-8579-C46AB8B9BDCA}">
      <dsp:nvSpPr>
        <dsp:cNvPr id="0" name=""/>
        <dsp:cNvSpPr/>
      </dsp:nvSpPr>
      <dsp:spPr>
        <a:xfrm>
          <a:off x="0" y="515665"/>
          <a:ext cx="1900069" cy="1140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Insomnie</a:t>
          </a:r>
        </a:p>
      </dsp:txBody>
      <dsp:txXfrm>
        <a:off x="0" y="515665"/>
        <a:ext cx="1900069" cy="1140042"/>
      </dsp:txXfrm>
    </dsp:sp>
    <dsp:sp modelId="{9027DC14-8FA3-4D0E-8DBE-77CFC69BFE7D}">
      <dsp:nvSpPr>
        <dsp:cNvPr id="0" name=""/>
        <dsp:cNvSpPr/>
      </dsp:nvSpPr>
      <dsp:spPr>
        <a:xfrm>
          <a:off x="2090077" y="515665"/>
          <a:ext cx="1900069" cy="1140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Trouble respiratoire pendant le sommeil</a:t>
          </a:r>
        </a:p>
      </dsp:txBody>
      <dsp:txXfrm>
        <a:off x="2090077" y="515665"/>
        <a:ext cx="1900069" cy="1140042"/>
      </dsp:txXfrm>
    </dsp:sp>
    <dsp:sp modelId="{75671FF2-6724-458F-A49C-519BFEBC726B}">
      <dsp:nvSpPr>
        <dsp:cNvPr id="0" name=""/>
        <dsp:cNvSpPr/>
      </dsp:nvSpPr>
      <dsp:spPr>
        <a:xfrm>
          <a:off x="4180154" y="515665"/>
          <a:ext cx="1900069" cy="1140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Troubles du rythme circadien</a:t>
          </a:r>
        </a:p>
      </dsp:txBody>
      <dsp:txXfrm>
        <a:off x="4180154" y="515665"/>
        <a:ext cx="1900069" cy="1140042"/>
      </dsp:txXfrm>
    </dsp:sp>
    <dsp:sp modelId="{7B0F686C-DB03-4895-AFAC-17C8D2327C68}">
      <dsp:nvSpPr>
        <dsp:cNvPr id="0" name=""/>
        <dsp:cNvSpPr/>
      </dsp:nvSpPr>
      <dsp:spPr>
        <a:xfrm>
          <a:off x="1045038" y="1845714"/>
          <a:ext cx="1900069" cy="1140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Syndrome des jambes sans repos</a:t>
          </a:r>
        </a:p>
      </dsp:txBody>
      <dsp:txXfrm>
        <a:off x="1045038" y="1845714"/>
        <a:ext cx="1900069" cy="1140042"/>
      </dsp:txXfrm>
    </dsp:sp>
    <dsp:sp modelId="{409A51AD-7255-44AB-A4FD-D74DFEB8B074}">
      <dsp:nvSpPr>
        <dsp:cNvPr id="0" name=""/>
        <dsp:cNvSpPr/>
      </dsp:nvSpPr>
      <dsp:spPr>
        <a:xfrm>
          <a:off x="3113967" y="1840299"/>
          <a:ext cx="1900069" cy="1140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Somnambulisme</a:t>
          </a:r>
        </a:p>
      </dsp:txBody>
      <dsp:txXfrm>
        <a:off x="3113967" y="1840299"/>
        <a:ext cx="1900069" cy="1140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2FD4-375B-4699-90E5-7FAAD5A49963}">
      <dsp:nvSpPr>
        <dsp:cNvPr id="0" name=""/>
        <dsp:cNvSpPr/>
      </dsp:nvSpPr>
      <dsp:spPr>
        <a:xfrm>
          <a:off x="344383" y="-4052"/>
          <a:ext cx="4455352" cy="4455352"/>
        </a:xfrm>
        <a:prstGeom prst="circularArrow">
          <a:avLst>
            <a:gd name="adj1" fmla="val 5274"/>
            <a:gd name="adj2" fmla="val 312630"/>
            <a:gd name="adj3" fmla="val 14289113"/>
            <a:gd name="adj4" fmla="val 1709142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144168-54CC-40D0-95AD-487A2DF3855A}">
      <dsp:nvSpPr>
        <dsp:cNvPr id="0" name=""/>
        <dsp:cNvSpPr/>
      </dsp:nvSpPr>
      <dsp:spPr>
        <a:xfrm>
          <a:off x="1754476" y="2525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b="0" i="0" kern="1200" dirty="0"/>
            <a:t>Travail à un poste irrégulier, mais régulièrement</a:t>
          </a:r>
        </a:p>
      </dsp:txBody>
      <dsp:txXfrm>
        <a:off x="1794387" y="42436"/>
        <a:ext cx="1555345" cy="737761"/>
      </dsp:txXfrm>
    </dsp:sp>
    <dsp:sp modelId="{4ED31237-1554-4851-937D-80D578F40B66}">
      <dsp:nvSpPr>
        <dsp:cNvPr id="0" name=""/>
        <dsp:cNvSpPr/>
      </dsp:nvSpPr>
      <dsp:spPr>
        <a:xfrm>
          <a:off x="3319769" y="906248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367579"/>
                <a:satOff val="14790"/>
                <a:lumOff val="-9216"/>
                <a:alphaOff val="0"/>
                <a:tint val="50000"/>
                <a:satMod val="300000"/>
              </a:schemeClr>
            </a:gs>
            <a:gs pos="35000">
              <a:schemeClr val="accent2">
                <a:hueOff val="367579"/>
                <a:satOff val="14790"/>
                <a:lumOff val="-9216"/>
                <a:alphaOff val="0"/>
                <a:tint val="37000"/>
                <a:satMod val="300000"/>
              </a:schemeClr>
            </a:gs>
            <a:gs pos="100000">
              <a:schemeClr val="accent2">
                <a:hueOff val="367579"/>
                <a:satOff val="14790"/>
                <a:lumOff val="-92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b="0" i="0" kern="1200"/>
            <a:t>La fréquence de changement de poste</a:t>
          </a:r>
          <a:endParaRPr lang="fr-FR" sz="1400" b="0" i="0" kern="1200" dirty="0"/>
        </a:p>
      </dsp:txBody>
      <dsp:txXfrm>
        <a:off x="3359680" y="946159"/>
        <a:ext cx="1555345" cy="737761"/>
      </dsp:txXfrm>
    </dsp:sp>
    <dsp:sp modelId="{BDCCCB2D-4647-42CA-82C8-C0B5F7F471C6}">
      <dsp:nvSpPr>
        <dsp:cNvPr id="0" name=""/>
        <dsp:cNvSpPr/>
      </dsp:nvSpPr>
      <dsp:spPr>
        <a:xfrm>
          <a:off x="3319769" y="2713693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735157"/>
                <a:satOff val="29580"/>
                <a:lumOff val="-18432"/>
                <a:alphaOff val="0"/>
                <a:tint val="50000"/>
                <a:satMod val="300000"/>
              </a:schemeClr>
            </a:gs>
            <a:gs pos="35000">
              <a:schemeClr val="accent2">
                <a:hueOff val="735157"/>
                <a:satOff val="29580"/>
                <a:lumOff val="-18432"/>
                <a:alphaOff val="0"/>
                <a:tint val="37000"/>
                <a:satMod val="300000"/>
              </a:schemeClr>
            </a:gs>
            <a:gs pos="100000">
              <a:schemeClr val="accent2">
                <a:hueOff val="735157"/>
                <a:satOff val="29580"/>
                <a:lumOff val="-184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b="0" i="0" kern="1200" dirty="0"/>
            <a:t>Endormissement et réveil fréquemment à des heures différentes</a:t>
          </a:r>
          <a:endParaRPr lang="fr-FR" sz="1400" kern="1200" dirty="0"/>
        </a:p>
      </dsp:txBody>
      <dsp:txXfrm>
        <a:off x="3359680" y="2753604"/>
        <a:ext cx="1555345" cy="737761"/>
      </dsp:txXfrm>
    </dsp:sp>
    <dsp:sp modelId="{56448E4B-A493-4196-8FBD-C6CB28970FE4}">
      <dsp:nvSpPr>
        <dsp:cNvPr id="0" name=""/>
        <dsp:cNvSpPr/>
      </dsp:nvSpPr>
      <dsp:spPr>
        <a:xfrm>
          <a:off x="1767875" y="3619941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1102736"/>
                <a:satOff val="44369"/>
                <a:lumOff val="-27647"/>
                <a:alphaOff val="0"/>
                <a:tint val="50000"/>
                <a:satMod val="300000"/>
              </a:schemeClr>
            </a:gs>
            <a:gs pos="35000">
              <a:schemeClr val="accent2">
                <a:hueOff val="1102736"/>
                <a:satOff val="44369"/>
                <a:lumOff val="-27647"/>
                <a:alphaOff val="0"/>
                <a:tint val="37000"/>
                <a:satMod val="300000"/>
              </a:schemeClr>
            </a:gs>
            <a:gs pos="100000">
              <a:schemeClr val="accent2">
                <a:hueOff val="1102736"/>
                <a:satOff val="44369"/>
                <a:lumOff val="-2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 dirty="0"/>
            <a:t>Être confiné au lit pendant longtemps</a:t>
          </a:r>
          <a:endParaRPr lang="fr-FR" sz="1600" kern="1200" dirty="0"/>
        </a:p>
      </dsp:txBody>
      <dsp:txXfrm>
        <a:off x="1807786" y="3659852"/>
        <a:ext cx="1555345" cy="737761"/>
      </dsp:txXfrm>
    </dsp:sp>
    <dsp:sp modelId="{EF134478-DC64-4A04-96C1-A5C8D7E6925C}">
      <dsp:nvSpPr>
        <dsp:cNvPr id="0" name=""/>
        <dsp:cNvSpPr/>
      </dsp:nvSpPr>
      <dsp:spPr>
        <a:xfrm>
          <a:off x="189183" y="2713693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1470314"/>
                <a:satOff val="59159"/>
                <a:lumOff val="-36863"/>
                <a:alphaOff val="0"/>
                <a:tint val="50000"/>
                <a:satMod val="300000"/>
              </a:schemeClr>
            </a:gs>
            <a:gs pos="35000">
              <a:schemeClr val="accent2">
                <a:hueOff val="1470314"/>
                <a:satOff val="59159"/>
                <a:lumOff val="-36863"/>
                <a:alphaOff val="0"/>
                <a:tint val="37000"/>
                <a:satMod val="300000"/>
              </a:schemeClr>
            </a:gs>
            <a:gs pos="100000">
              <a:schemeClr val="accent2">
                <a:hueOff val="1470314"/>
                <a:satOff val="59159"/>
                <a:lumOff val="-3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b="0" i="0" kern="1200" dirty="0"/>
            <a:t>Cécité ou non-exposition à la lumière du soleil sur de longues périodes</a:t>
          </a:r>
        </a:p>
      </dsp:txBody>
      <dsp:txXfrm>
        <a:off x="229094" y="2753604"/>
        <a:ext cx="1555345" cy="737761"/>
      </dsp:txXfrm>
    </dsp:sp>
    <dsp:sp modelId="{0739EA6B-E52F-4CAA-A290-5DB6BC2293AE}">
      <dsp:nvSpPr>
        <dsp:cNvPr id="0" name=""/>
        <dsp:cNvSpPr/>
      </dsp:nvSpPr>
      <dsp:spPr>
        <a:xfrm>
          <a:off x="189183" y="906248"/>
          <a:ext cx="1635167" cy="817583"/>
        </a:xfrm>
        <a:prstGeom prst="roundRect">
          <a:avLst/>
        </a:prstGeom>
        <a:gradFill rotWithShape="0">
          <a:gsLst>
            <a:gs pos="0">
              <a:schemeClr val="accent2">
                <a:hueOff val="1837893"/>
                <a:satOff val="73949"/>
                <a:lumOff val="-46079"/>
                <a:alphaOff val="0"/>
                <a:tint val="50000"/>
                <a:satMod val="300000"/>
              </a:schemeClr>
            </a:gs>
            <a:gs pos="35000">
              <a:schemeClr val="accent2">
                <a:hueOff val="1837893"/>
                <a:satOff val="73949"/>
                <a:lumOff val="-46079"/>
                <a:alphaOff val="0"/>
                <a:tint val="37000"/>
                <a:satMod val="300000"/>
              </a:schemeClr>
            </a:gs>
            <a:gs pos="100000">
              <a:schemeClr val="accent2">
                <a:hueOff val="1837893"/>
                <a:satOff val="73949"/>
                <a:lumOff val="-460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kern="1200" dirty="0"/>
            <a:t>Prise de certains médicament</a:t>
          </a:r>
          <a:endParaRPr lang="fr-FR" sz="1400" kern="1200" dirty="0"/>
        </a:p>
      </dsp:txBody>
      <dsp:txXfrm>
        <a:off x="229094" y="946159"/>
        <a:ext cx="1555345" cy="737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1C329-63F8-4938-A21A-2A2A4678E5B0}">
      <dsp:nvSpPr>
        <dsp:cNvPr id="0" name=""/>
        <dsp:cNvSpPr/>
      </dsp:nvSpPr>
      <dsp:spPr>
        <a:xfrm>
          <a:off x="1662081" y="0"/>
          <a:ext cx="1917091" cy="867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L’alimentation</a:t>
          </a:r>
          <a:r>
            <a:rPr lang="fr-FR" sz="2400" kern="1200" dirty="0"/>
            <a:t> </a:t>
          </a:r>
        </a:p>
      </dsp:txBody>
      <dsp:txXfrm>
        <a:off x="1662081" y="0"/>
        <a:ext cx="1917091" cy="867069"/>
      </dsp:txXfrm>
    </dsp:sp>
    <dsp:sp modelId="{61F4B5CA-4398-462A-A422-73CE50362F2A}">
      <dsp:nvSpPr>
        <dsp:cNvPr id="0" name=""/>
        <dsp:cNvSpPr/>
      </dsp:nvSpPr>
      <dsp:spPr>
        <a:xfrm>
          <a:off x="721339" y="0"/>
          <a:ext cx="858398" cy="8670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9865024-08AD-458F-9761-84A249F17762}">
      <dsp:nvSpPr>
        <dsp:cNvPr id="0" name=""/>
        <dsp:cNvSpPr/>
      </dsp:nvSpPr>
      <dsp:spPr>
        <a:xfrm>
          <a:off x="720584" y="1011779"/>
          <a:ext cx="1917091" cy="867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Tabac</a:t>
          </a:r>
        </a:p>
      </dsp:txBody>
      <dsp:txXfrm>
        <a:off x="720584" y="1011779"/>
        <a:ext cx="1917091" cy="867069"/>
      </dsp:txXfrm>
    </dsp:sp>
    <dsp:sp modelId="{A50D412B-D917-4F7E-A5D5-228FC41DA0D0}">
      <dsp:nvSpPr>
        <dsp:cNvPr id="0" name=""/>
        <dsp:cNvSpPr/>
      </dsp:nvSpPr>
      <dsp:spPr>
        <a:xfrm>
          <a:off x="2723515" y="1011779"/>
          <a:ext cx="858398" cy="8670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1606CE4-E7A4-42E8-BAD3-3D0FC083B53F}">
      <dsp:nvSpPr>
        <dsp:cNvPr id="0" name=""/>
        <dsp:cNvSpPr/>
      </dsp:nvSpPr>
      <dsp:spPr>
        <a:xfrm>
          <a:off x="1664823" y="2021915"/>
          <a:ext cx="1917091" cy="867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Literie, environnements de la chambre </a:t>
          </a:r>
        </a:p>
      </dsp:txBody>
      <dsp:txXfrm>
        <a:off x="1664823" y="2021915"/>
        <a:ext cx="1917091" cy="867069"/>
      </dsp:txXfrm>
    </dsp:sp>
    <dsp:sp modelId="{5FE476F4-9C43-47B3-A220-EE8E5E1A2FAF}">
      <dsp:nvSpPr>
        <dsp:cNvPr id="0" name=""/>
        <dsp:cNvSpPr/>
      </dsp:nvSpPr>
      <dsp:spPr>
        <a:xfrm>
          <a:off x="728344" y="2039837"/>
          <a:ext cx="858398" cy="8670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84A65F0-FF02-4801-9B18-9B23B3836AA7}">
      <dsp:nvSpPr>
        <dsp:cNvPr id="0" name=""/>
        <dsp:cNvSpPr/>
      </dsp:nvSpPr>
      <dsp:spPr>
        <a:xfrm>
          <a:off x="720584" y="3032051"/>
          <a:ext cx="1917091" cy="867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Activités avant de se coucher</a:t>
          </a:r>
        </a:p>
      </dsp:txBody>
      <dsp:txXfrm>
        <a:off x="720584" y="3032051"/>
        <a:ext cx="1917091" cy="867069"/>
      </dsp:txXfrm>
    </dsp:sp>
    <dsp:sp modelId="{E99889E9-F48D-45A6-AEE5-1CF7B1F2FAC8}">
      <dsp:nvSpPr>
        <dsp:cNvPr id="0" name=""/>
        <dsp:cNvSpPr/>
      </dsp:nvSpPr>
      <dsp:spPr>
        <a:xfrm>
          <a:off x="2723515" y="3032051"/>
          <a:ext cx="858398" cy="86706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13EE9A4-228E-42A0-81EA-0B091CDDAC1E}">
      <dsp:nvSpPr>
        <dsp:cNvPr id="0" name=""/>
        <dsp:cNvSpPr/>
      </dsp:nvSpPr>
      <dsp:spPr>
        <a:xfrm>
          <a:off x="1673239" y="4042213"/>
          <a:ext cx="1917091" cy="867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Rythme du coucher </a:t>
          </a:r>
        </a:p>
      </dsp:txBody>
      <dsp:txXfrm>
        <a:off x="1673239" y="4042213"/>
        <a:ext cx="1917091" cy="867069"/>
      </dsp:txXfrm>
    </dsp:sp>
    <dsp:sp modelId="{D1F06283-80B8-4EC4-8684-7882B8D02224}">
      <dsp:nvSpPr>
        <dsp:cNvPr id="0" name=""/>
        <dsp:cNvSpPr/>
      </dsp:nvSpPr>
      <dsp:spPr>
        <a:xfrm>
          <a:off x="720584" y="4042187"/>
          <a:ext cx="858398" cy="8670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E45C-8DF0-4223-9820-2B8BF2F6FA2E}">
      <dsp:nvSpPr>
        <dsp:cNvPr id="0" name=""/>
        <dsp:cNvSpPr/>
      </dsp:nvSpPr>
      <dsp:spPr>
        <a:xfrm>
          <a:off x="52780" y="2113"/>
          <a:ext cx="3652883" cy="219172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On grignote plus</a:t>
          </a:r>
        </a:p>
      </dsp:txBody>
      <dsp:txXfrm>
        <a:off x="52780" y="2113"/>
        <a:ext cx="3652883" cy="2191729"/>
      </dsp:txXfrm>
    </dsp:sp>
    <dsp:sp modelId="{F1766B79-C749-4D13-AA15-A7964045B6E3}">
      <dsp:nvSpPr>
        <dsp:cNvPr id="0" name=""/>
        <dsp:cNvSpPr/>
      </dsp:nvSpPr>
      <dsp:spPr>
        <a:xfrm>
          <a:off x="4103974" y="0"/>
          <a:ext cx="3652883" cy="2191729"/>
        </a:xfrm>
        <a:prstGeom prst="rect">
          <a:avLst/>
        </a:prstGeom>
        <a:solidFill>
          <a:schemeClr val="accent3">
            <a:shade val="50000"/>
            <a:hueOff val="-204554"/>
            <a:satOff val="-38013"/>
            <a:lumOff val="26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On ingère plus de glucides</a:t>
          </a:r>
        </a:p>
      </dsp:txBody>
      <dsp:txXfrm>
        <a:off x="4103974" y="0"/>
        <a:ext cx="3652883" cy="2191729"/>
      </dsp:txXfrm>
    </dsp:sp>
    <dsp:sp modelId="{DB7770F3-ECAA-484D-94FF-578A069FC3F9}">
      <dsp:nvSpPr>
        <dsp:cNvPr id="0" name=""/>
        <dsp:cNvSpPr/>
      </dsp:nvSpPr>
      <dsp:spPr>
        <a:xfrm>
          <a:off x="52780" y="2559131"/>
          <a:ext cx="3652883" cy="2191729"/>
        </a:xfrm>
        <a:prstGeom prst="rect">
          <a:avLst/>
        </a:prstGeom>
        <a:solidFill>
          <a:schemeClr val="accent3">
            <a:shade val="50000"/>
            <a:hueOff val="-409109"/>
            <a:satOff val="-76027"/>
            <a:lumOff val="53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On bouge moins</a:t>
          </a:r>
        </a:p>
      </dsp:txBody>
      <dsp:txXfrm>
        <a:off x="52780" y="2559131"/>
        <a:ext cx="3652883" cy="2191729"/>
      </dsp:txXfrm>
    </dsp:sp>
    <dsp:sp modelId="{BBEE0688-9807-428F-8E76-E4FC8DE6C59E}">
      <dsp:nvSpPr>
        <dsp:cNvPr id="0" name=""/>
        <dsp:cNvSpPr/>
      </dsp:nvSpPr>
      <dsp:spPr>
        <a:xfrm>
          <a:off x="4070952" y="2559131"/>
          <a:ext cx="3652883" cy="2191729"/>
        </a:xfrm>
        <a:prstGeom prst="rect">
          <a:avLst/>
        </a:prstGeom>
        <a:solidFill>
          <a:schemeClr val="accent3">
            <a:shade val="50000"/>
            <a:hueOff val="-204554"/>
            <a:satOff val="-38013"/>
            <a:lumOff val="26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On boit plus de café</a:t>
          </a:r>
        </a:p>
      </dsp:txBody>
      <dsp:txXfrm>
        <a:off x="4070952" y="2559131"/>
        <a:ext cx="3652883" cy="2191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CE70-848E-483F-8565-6375D109FFF1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C289-328F-4670-9B5F-BB46F42EB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19/11/2021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-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6091766" y="0"/>
            <a:ext cx="61002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 userDrawn="1"/>
        </p:nvGrpSpPr>
        <p:grpSpPr bwMode="gray">
          <a:xfrm>
            <a:off x="0" y="0"/>
            <a:ext cx="12192000" cy="6858000"/>
            <a:chOff x="0" y="0"/>
            <a:chExt cx="9144000" cy="5143500"/>
          </a:xfrm>
          <a:solidFill>
            <a:schemeClr val="bg1"/>
          </a:solidFill>
        </p:grpSpPr>
        <p:sp>
          <p:nvSpPr>
            <p:cNvPr id="14" name="Rectangle 13"/>
            <p:cNvSpPr/>
            <p:nvPr userDrawn="1"/>
          </p:nvSpPr>
          <p:spPr bwMode="gray">
            <a:xfrm>
              <a:off x="0" y="0"/>
              <a:ext cx="9144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882000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0" y="4495500"/>
              <a:ext cx="9144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63420" y="3823200"/>
            <a:ext cx="5232581" cy="1440000"/>
          </a:xfrm>
        </p:spPr>
        <p:txBody>
          <a:bodyPr/>
          <a:lstStyle>
            <a:lvl1pPr marL="0" indent="0" algn="l">
              <a:lnSpc>
                <a:spcPct val="94000"/>
              </a:lnSpc>
              <a:buNone/>
              <a:defRPr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863419" y="847192"/>
            <a:ext cx="5232581" cy="2880000"/>
          </a:xfrm>
        </p:spPr>
        <p:txBody>
          <a:bodyPr anchor="t" anchorCtr="0"/>
          <a:lstStyle>
            <a:lvl1pPr>
              <a:lnSpc>
                <a:spcPct val="8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à intégrer sur quatre lignes maximum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3600" y="5377181"/>
            <a:ext cx="5232400" cy="480484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 mois 2019 / Département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463368" y="5143504"/>
            <a:ext cx="1014750" cy="1476000"/>
          </a:xfrm>
          <a:prstGeom prst="rect">
            <a:avLst/>
          </a:prstGeom>
        </p:spPr>
      </p:pic>
      <p:sp>
        <p:nvSpPr>
          <p:cNvPr id="23" name="Espace réservé pour une image  2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1767" y="432000"/>
            <a:ext cx="5664000" cy="5558400"/>
          </a:xfrm>
          <a:custGeom>
            <a:avLst/>
            <a:gdLst>
              <a:gd name="connsiteX0" fmla="*/ 0 w 5664000"/>
              <a:gd name="connsiteY0" fmla="*/ 0 h 5558400"/>
              <a:gd name="connsiteX1" fmla="*/ 5664000 w 5664000"/>
              <a:gd name="connsiteY1" fmla="*/ 0 h 5558400"/>
              <a:gd name="connsiteX2" fmla="*/ 5664000 w 5664000"/>
              <a:gd name="connsiteY2" fmla="*/ 4777292 h 5558400"/>
              <a:gd name="connsiteX3" fmla="*/ 5663704 w 5664000"/>
              <a:gd name="connsiteY3" fmla="*/ 4775545 h 5558400"/>
              <a:gd name="connsiteX4" fmla="*/ 5652024 w 5664000"/>
              <a:gd name="connsiteY4" fmla="*/ 4748804 h 5558400"/>
              <a:gd name="connsiteX5" fmla="*/ 5612933 w 5664000"/>
              <a:gd name="connsiteY5" fmla="*/ 4707738 h 5558400"/>
              <a:gd name="connsiteX6" fmla="*/ 4921685 w 5664000"/>
              <a:gd name="connsiteY6" fmla="*/ 4308537 h 5558400"/>
              <a:gd name="connsiteX7" fmla="*/ 4867339 w 5664000"/>
              <a:gd name="connsiteY7" fmla="*/ 4295166 h 5558400"/>
              <a:gd name="connsiteX8" fmla="*/ 4812993 w 5664000"/>
              <a:gd name="connsiteY8" fmla="*/ 4308537 h 5558400"/>
              <a:gd name="connsiteX9" fmla="*/ 4121745 w 5664000"/>
              <a:gd name="connsiteY9" fmla="*/ 4707738 h 5558400"/>
              <a:gd name="connsiteX10" fmla="*/ 4082654 w 5664000"/>
              <a:gd name="connsiteY10" fmla="*/ 4748804 h 5558400"/>
              <a:gd name="connsiteX11" fmla="*/ 4066445 w 5664000"/>
              <a:gd name="connsiteY11" fmla="*/ 4802286 h 5558400"/>
              <a:gd name="connsiteX12" fmla="*/ 4066445 w 5664000"/>
              <a:gd name="connsiteY12" fmla="*/ 5558400 h 5558400"/>
              <a:gd name="connsiteX13" fmla="*/ 0 w 5664000"/>
              <a:gd name="connsiteY13" fmla="*/ 5558400 h 55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64000" h="5558400">
                <a:moveTo>
                  <a:pt x="0" y="0"/>
                </a:moveTo>
                <a:lnTo>
                  <a:pt x="5664000" y="0"/>
                </a:lnTo>
                <a:lnTo>
                  <a:pt x="5664000" y="4777292"/>
                </a:lnTo>
                <a:lnTo>
                  <a:pt x="5663704" y="4775545"/>
                </a:lnTo>
                <a:cubicBezTo>
                  <a:pt x="5660844" y="4766472"/>
                  <a:pt x="5656791" y="4757400"/>
                  <a:pt x="5652024" y="4748804"/>
                </a:cubicBezTo>
                <a:cubicBezTo>
                  <a:pt x="5641537" y="4731614"/>
                  <a:pt x="5628188" y="4716333"/>
                  <a:pt x="5612933" y="4707738"/>
                </a:cubicBezTo>
                <a:lnTo>
                  <a:pt x="4921685" y="4308537"/>
                </a:lnTo>
                <a:cubicBezTo>
                  <a:pt x="4906430" y="4299941"/>
                  <a:pt x="4887361" y="4295166"/>
                  <a:pt x="4867339" y="4295166"/>
                </a:cubicBezTo>
                <a:cubicBezTo>
                  <a:pt x="4847317" y="4295166"/>
                  <a:pt x="4828248" y="4299941"/>
                  <a:pt x="4812993" y="4308537"/>
                </a:cubicBezTo>
                <a:lnTo>
                  <a:pt x="4121745" y="4707738"/>
                </a:lnTo>
                <a:cubicBezTo>
                  <a:pt x="4106490" y="4716333"/>
                  <a:pt x="4093141" y="4731614"/>
                  <a:pt x="4082654" y="4748804"/>
                </a:cubicBezTo>
                <a:cubicBezTo>
                  <a:pt x="4073119" y="4765995"/>
                  <a:pt x="4066445" y="4785095"/>
                  <a:pt x="4066445" y="4802286"/>
                </a:cubicBezTo>
                <a:lnTo>
                  <a:pt x="4066445" y="5558400"/>
                </a:lnTo>
                <a:lnTo>
                  <a:pt x="0" y="555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88594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9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055440" y="1355604"/>
            <a:ext cx="3504389" cy="4752528"/>
          </a:xfrm>
        </p:spPr>
        <p:txBody>
          <a:bodyPr/>
          <a:lstStyle>
            <a:lvl2pPr marL="0" indent="311992"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60000" y="1402793"/>
            <a:ext cx="58416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60000" y="5454651"/>
            <a:ext cx="58416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97393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376275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7697109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099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75173" y="1402793"/>
            <a:ext cx="62784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454651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6169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387022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387022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61800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861800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873626" y="1412776"/>
            <a:ext cx="0" cy="4032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3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039464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95504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374000" y="1364400"/>
            <a:ext cx="6354000" cy="4320000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402300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96012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400000"/>
            <a:ext cx="96012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282293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97600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7600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218421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328640"/>
            <a:ext cx="62784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2916000" cy="3834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55440" y="5328640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9886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- B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 bwMode="gray">
          <a:xfrm>
            <a:off x="0" y="0"/>
            <a:ext cx="12192000" cy="6858000"/>
            <a:chOff x="0" y="0"/>
            <a:chExt cx="9144000" cy="5143500"/>
          </a:xfrm>
          <a:solidFill>
            <a:schemeClr val="bg1"/>
          </a:solidFill>
        </p:grpSpPr>
        <p:sp>
          <p:nvSpPr>
            <p:cNvPr id="14" name="Rectangle 13"/>
            <p:cNvSpPr/>
            <p:nvPr userDrawn="1"/>
          </p:nvSpPr>
          <p:spPr bwMode="gray">
            <a:xfrm>
              <a:off x="0" y="0"/>
              <a:ext cx="9144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882000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0" y="4495500"/>
              <a:ext cx="9144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63419" y="4018179"/>
            <a:ext cx="8784975" cy="1200000"/>
          </a:xfrm>
        </p:spPr>
        <p:txBody>
          <a:bodyPr/>
          <a:lstStyle>
            <a:lvl1pPr marL="0" indent="0" algn="l">
              <a:lnSpc>
                <a:spcPct val="94000"/>
              </a:lnSpc>
              <a:buNone/>
              <a:defRPr sz="24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863418" y="829280"/>
            <a:ext cx="8784975" cy="2880000"/>
          </a:xfrm>
        </p:spPr>
        <p:txBody>
          <a:bodyPr anchor="t" anchorCtr="0"/>
          <a:lstStyle>
            <a:lvl1pPr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à intégrer sur quatre lignes maximum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3599" y="5377181"/>
            <a:ext cx="8784671" cy="480484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 mois 2019 / Département</a:t>
            </a:r>
          </a:p>
        </p:txBody>
      </p:sp>
      <p:sp>
        <p:nvSpPr>
          <p:cNvPr id="22" name="Forme libre 21"/>
          <p:cNvSpPr>
            <a:spLocks/>
          </p:cNvSpPr>
          <p:nvPr userDrawn="1"/>
        </p:nvSpPr>
        <p:spPr bwMode="gray">
          <a:xfrm>
            <a:off x="10153980" y="4727165"/>
            <a:ext cx="1601788" cy="2130835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463368" y="5143504"/>
            <a:ext cx="101475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60000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 9"/>
          <p:cNvGrpSpPr/>
          <p:nvPr userDrawn="1"/>
        </p:nvGrpSpPr>
        <p:grpSpPr bwMode="gray">
          <a:xfrm>
            <a:off x="10368497" y="4833155"/>
            <a:ext cx="1040970" cy="648000"/>
            <a:chOff x="10368497" y="4833155"/>
            <a:chExt cx="1040970" cy="648000"/>
          </a:xfrm>
        </p:grpSpPr>
        <p:sp>
          <p:nvSpPr>
            <p:cNvPr id="6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/>
          <p:nvPr userDrawn="1"/>
        </p:nvGrpSpPr>
        <p:grpSpPr bwMode="gray">
          <a:xfrm rot="10800000">
            <a:off x="6483472" y="431524"/>
            <a:ext cx="1040970" cy="648000"/>
            <a:chOff x="10368497" y="4833155"/>
            <a:chExt cx="1040970" cy="648000"/>
          </a:xfrm>
        </p:grpSpPr>
        <p:sp>
          <p:nvSpPr>
            <p:cNvPr id="12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2000" y="432000"/>
            <a:ext cx="5608800" cy="50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2000" y="5580136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81139" y="1511618"/>
            <a:ext cx="4140000" cy="306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621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12193743" cy="599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" y="1092452"/>
            <a:ext cx="4477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Aft>
                <a:spcPts val="600"/>
              </a:spcAft>
              <a:defRPr sz="2600" baseline="0">
                <a:solidFill>
                  <a:schemeClr val="bg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32438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12193743" cy="5994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">
          <a:xfrm>
            <a:off x="432000" y="432000"/>
            <a:ext cx="11328000" cy="512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2001" y="1092452"/>
            <a:ext cx="4045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 sz="2600" baseline="0">
                <a:solidFill>
                  <a:schemeClr val="accent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accent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74973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9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055440" y="1355604"/>
            <a:ext cx="3504389" cy="4752528"/>
          </a:xfrm>
        </p:spPr>
        <p:txBody>
          <a:bodyPr/>
          <a:lstStyle>
            <a:lvl2pPr marL="0" indent="311992"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60000" y="1402793"/>
            <a:ext cx="58416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60000" y="5454651"/>
            <a:ext cx="58416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288873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376275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7697109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70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75173" y="1402793"/>
            <a:ext cx="62784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454651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426438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387022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387022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61800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861800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873626" y="1412776"/>
            <a:ext cx="0" cy="4032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01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039464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56837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374000" y="1364400"/>
            <a:ext cx="6354000" cy="4320000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34814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- C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 bwMode="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0" y="6426000"/>
              <a:ext cx="1219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432000" cy="685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1760000" y="0"/>
              <a:ext cx="432000" cy="685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0" y="0"/>
              <a:ext cx="12192000" cy="13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18" name="Rectangle 17"/>
          <p:cNvSpPr/>
          <p:nvPr userDrawn="1"/>
        </p:nvSpPr>
        <p:spPr bwMode="gray">
          <a:xfrm>
            <a:off x="6091766" y="0"/>
            <a:ext cx="61002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863420" y="4492136"/>
            <a:ext cx="5232581" cy="1260000"/>
          </a:xfrm>
        </p:spPr>
        <p:txBody>
          <a:bodyPr/>
          <a:lstStyle>
            <a:lvl1pPr marL="0" indent="0" algn="l">
              <a:lnSpc>
                <a:spcPct val="94000"/>
              </a:lnSpc>
              <a:buNone/>
              <a:defRPr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863419" y="1755992"/>
            <a:ext cx="5232581" cy="2700000"/>
          </a:xfrm>
        </p:spPr>
        <p:txBody>
          <a:bodyPr anchor="t" anchorCtr="0"/>
          <a:lstStyle>
            <a:lvl1pPr>
              <a:lnSpc>
                <a:spcPct val="8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à intégrer sur quatre lignes maximum</a:t>
            </a:r>
          </a:p>
        </p:txBody>
      </p:sp>
      <p:sp>
        <p:nvSpPr>
          <p:cNvPr id="8" name="Espace réservé de la date 7"/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863600" y="5793404"/>
            <a:ext cx="5232400" cy="480484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 mois 2019 / Département</a:t>
            </a:r>
          </a:p>
        </p:txBody>
      </p:sp>
      <p:grpSp>
        <p:nvGrpSpPr>
          <p:cNvPr id="30" name="Groupe 29"/>
          <p:cNvGrpSpPr/>
          <p:nvPr userDrawn="1"/>
        </p:nvGrpSpPr>
        <p:grpSpPr bwMode="gray">
          <a:xfrm>
            <a:off x="5295106" y="0"/>
            <a:ext cx="1601788" cy="2128450"/>
            <a:chOff x="5295106" y="0"/>
            <a:chExt cx="1601788" cy="2128450"/>
          </a:xfrm>
        </p:grpSpPr>
        <p:sp>
          <p:nvSpPr>
            <p:cNvPr id="27" name="Forme libre 26"/>
            <p:cNvSpPr>
              <a:spLocks/>
            </p:cNvSpPr>
            <p:nvPr userDrawn="1"/>
          </p:nvSpPr>
          <p:spPr bwMode="gray">
            <a:xfrm>
              <a:off x="5295106" y="0"/>
              <a:ext cx="1601788" cy="2128450"/>
            </a:xfrm>
            <a:custGeom>
              <a:avLst/>
              <a:gdLst>
                <a:gd name="connsiteX0" fmla="*/ 507885 w 1601788"/>
                <a:gd name="connsiteY0" fmla="*/ 0 h 2128450"/>
                <a:gd name="connsiteX1" fmla="*/ 1093903 w 1601788"/>
                <a:gd name="connsiteY1" fmla="*/ 0 h 2128450"/>
                <a:gd name="connsiteX2" fmla="*/ 1546488 w 1601788"/>
                <a:gd name="connsiteY2" fmla="*/ 261372 h 2128450"/>
                <a:gd name="connsiteX3" fmla="*/ 1585580 w 1601788"/>
                <a:gd name="connsiteY3" fmla="*/ 302438 h 2128450"/>
                <a:gd name="connsiteX4" fmla="*/ 1601788 w 1601788"/>
                <a:gd name="connsiteY4" fmla="*/ 355920 h 2128450"/>
                <a:gd name="connsiteX5" fmla="*/ 1601788 w 1601788"/>
                <a:gd name="connsiteY5" fmla="*/ 1621331 h 2128450"/>
                <a:gd name="connsiteX6" fmla="*/ 1585580 w 1601788"/>
                <a:gd name="connsiteY6" fmla="*/ 1675767 h 2128450"/>
                <a:gd name="connsiteX7" fmla="*/ 1546488 w 1601788"/>
                <a:gd name="connsiteY7" fmla="*/ 1715878 h 2128450"/>
                <a:gd name="connsiteX8" fmla="*/ 855241 w 1601788"/>
                <a:gd name="connsiteY8" fmla="*/ 2116035 h 2128450"/>
                <a:gd name="connsiteX9" fmla="*/ 800894 w 1601788"/>
                <a:gd name="connsiteY9" fmla="*/ 2128450 h 2128450"/>
                <a:gd name="connsiteX10" fmla="*/ 746548 w 1601788"/>
                <a:gd name="connsiteY10" fmla="*/ 2116035 h 2128450"/>
                <a:gd name="connsiteX11" fmla="*/ 55300 w 1601788"/>
                <a:gd name="connsiteY11" fmla="*/ 1715878 h 2128450"/>
                <a:gd name="connsiteX12" fmla="*/ 16209 w 1601788"/>
                <a:gd name="connsiteY12" fmla="*/ 1675767 h 2128450"/>
                <a:gd name="connsiteX13" fmla="*/ 0 w 1601788"/>
                <a:gd name="connsiteY13" fmla="*/ 1621331 h 2128450"/>
                <a:gd name="connsiteX14" fmla="*/ 0 w 1601788"/>
                <a:gd name="connsiteY14" fmla="*/ 355920 h 2128450"/>
                <a:gd name="connsiteX15" fmla="*/ 16209 w 1601788"/>
                <a:gd name="connsiteY15" fmla="*/ 302438 h 2128450"/>
                <a:gd name="connsiteX16" fmla="*/ 55300 w 1601788"/>
                <a:gd name="connsiteY16" fmla="*/ 261372 h 212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788" h="2128450">
                  <a:moveTo>
                    <a:pt x="507885" y="0"/>
                  </a:moveTo>
                  <a:lnTo>
                    <a:pt x="1093903" y="0"/>
                  </a:lnTo>
                  <a:lnTo>
                    <a:pt x="1546488" y="261372"/>
                  </a:lnTo>
                  <a:cubicBezTo>
                    <a:pt x="1561743" y="269967"/>
                    <a:pt x="1575092" y="285248"/>
                    <a:pt x="1585580" y="302438"/>
                  </a:cubicBezTo>
                  <a:cubicBezTo>
                    <a:pt x="1595114" y="319628"/>
                    <a:pt x="1601788" y="338729"/>
                    <a:pt x="1601788" y="355920"/>
                  </a:cubicBezTo>
                  <a:lnTo>
                    <a:pt x="1601788" y="1621331"/>
                  </a:lnTo>
                  <a:cubicBezTo>
                    <a:pt x="1601788" y="1638521"/>
                    <a:pt x="1595114" y="1658577"/>
                    <a:pt x="1585580" y="1675767"/>
                  </a:cubicBezTo>
                  <a:cubicBezTo>
                    <a:pt x="1575092" y="1692003"/>
                    <a:pt x="1561743" y="1707283"/>
                    <a:pt x="1546488" y="1715878"/>
                  </a:cubicBezTo>
                  <a:lnTo>
                    <a:pt x="855241" y="2116035"/>
                  </a:lnTo>
                  <a:cubicBezTo>
                    <a:pt x="839985" y="2124630"/>
                    <a:pt x="820917" y="2128450"/>
                    <a:pt x="800894" y="2128450"/>
                  </a:cubicBezTo>
                  <a:cubicBezTo>
                    <a:pt x="780872" y="2128450"/>
                    <a:pt x="761803" y="2124630"/>
                    <a:pt x="746548" y="2116035"/>
                  </a:cubicBezTo>
                  <a:lnTo>
                    <a:pt x="55300" y="1715878"/>
                  </a:lnTo>
                  <a:cubicBezTo>
                    <a:pt x="40045" y="1707283"/>
                    <a:pt x="26697" y="1692003"/>
                    <a:pt x="16209" y="1675767"/>
                  </a:cubicBezTo>
                  <a:cubicBezTo>
                    <a:pt x="6674" y="1658577"/>
                    <a:pt x="0" y="1638521"/>
                    <a:pt x="0" y="1621331"/>
                  </a:cubicBezTo>
                  <a:lnTo>
                    <a:pt x="0" y="355920"/>
                  </a:lnTo>
                  <a:cubicBezTo>
                    <a:pt x="0" y="338729"/>
                    <a:pt x="6674" y="319628"/>
                    <a:pt x="16209" y="302438"/>
                  </a:cubicBezTo>
                  <a:cubicBezTo>
                    <a:pt x="26697" y="285248"/>
                    <a:pt x="40045" y="269967"/>
                    <a:pt x="55300" y="2613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599642" y="272659"/>
              <a:ext cx="1014750" cy="1476000"/>
            </a:xfrm>
            <a:prstGeom prst="rect">
              <a:avLst/>
            </a:prstGeom>
          </p:spPr>
        </p:pic>
      </p:grpSp>
      <p:sp>
        <p:nvSpPr>
          <p:cNvPr id="29" name="Espace réservé pour une image  2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091767" y="1332000"/>
            <a:ext cx="5664000" cy="5094000"/>
          </a:xfrm>
          <a:custGeom>
            <a:avLst/>
            <a:gdLst>
              <a:gd name="connsiteX0" fmla="*/ 805127 w 5664000"/>
              <a:gd name="connsiteY0" fmla="*/ 0 h 5094000"/>
              <a:gd name="connsiteX1" fmla="*/ 5664000 w 5664000"/>
              <a:gd name="connsiteY1" fmla="*/ 0 h 5094000"/>
              <a:gd name="connsiteX2" fmla="*/ 5664000 w 5664000"/>
              <a:gd name="connsiteY2" fmla="*/ 5094000 h 5094000"/>
              <a:gd name="connsiteX3" fmla="*/ 0 w 5664000"/>
              <a:gd name="connsiteY3" fmla="*/ 5094000 h 5094000"/>
              <a:gd name="connsiteX4" fmla="*/ 0 w 5664000"/>
              <a:gd name="connsiteY4" fmla="*/ 795483 h 5094000"/>
              <a:gd name="connsiteX5" fmla="*/ 4233 w 5664000"/>
              <a:gd name="connsiteY5" fmla="*/ 796450 h 5094000"/>
              <a:gd name="connsiteX6" fmla="*/ 58580 w 5664000"/>
              <a:gd name="connsiteY6" fmla="*/ 784035 h 5094000"/>
              <a:gd name="connsiteX7" fmla="*/ 749827 w 5664000"/>
              <a:gd name="connsiteY7" fmla="*/ 383878 h 5094000"/>
              <a:gd name="connsiteX8" fmla="*/ 788919 w 5664000"/>
              <a:gd name="connsiteY8" fmla="*/ 343767 h 5094000"/>
              <a:gd name="connsiteX9" fmla="*/ 805127 w 5664000"/>
              <a:gd name="connsiteY9" fmla="*/ 289331 h 50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4000" h="5094000">
                <a:moveTo>
                  <a:pt x="805127" y="0"/>
                </a:moveTo>
                <a:lnTo>
                  <a:pt x="5664000" y="0"/>
                </a:lnTo>
                <a:lnTo>
                  <a:pt x="5664000" y="5094000"/>
                </a:lnTo>
                <a:lnTo>
                  <a:pt x="0" y="5094000"/>
                </a:lnTo>
                <a:lnTo>
                  <a:pt x="0" y="795483"/>
                </a:lnTo>
                <a:lnTo>
                  <a:pt x="4233" y="796450"/>
                </a:lnTo>
                <a:cubicBezTo>
                  <a:pt x="24256" y="796450"/>
                  <a:pt x="43324" y="792630"/>
                  <a:pt x="58580" y="784035"/>
                </a:cubicBezTo>
                <a:lnTo>
                  <a:pt x="749827" y="383878"/>
                </a:lnTo>
                <a:cubicBezTo>
                  <a:pt x="765082" y="375283"/>
                  <a:pt x="778431" y="360003"/>
                  <a:pt x="788919" y="343767"/>
                </a:cubicBezTo>
                <a:cubicBezTo>
                  <a:pt x="798453" y="326577"/>
                  <a:pt x="805127" y="306521"/>
                  <a:pt x="805127" y="2893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421441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96012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400000"/>
            <a:ext cx="96012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811569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97600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7600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125970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328640"/>
            <a:ext cx="62784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2916000" cy="3834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55440" y="5328640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1576917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1260000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 9"/>
          <p:cNvGrpSpPr/>
          <p:nvPr userDrawn="1"/>
        </p:nvGrpSpPr>
        <p:grpSpPr bwMode="gray">
          <a:xfrm>
            <a:off x="10368497" y="4833155"/>
            <a:ext cx="1040970" cy="648000"/>
            <a:chOff x="10368497" y="4833155"/>
            <a:chExt cx="1040970" cy="648000"/>
          </a:xfrm>
        </p:grpSpPr>
        <p:sp>
          <p:nvSpPr>
            <p:cNvPr id="6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/>
          <p:nvPr userDrawn="1"/>
        </p:nvGrpSpPr>
        <p:grpSpPr bwMode="gray">
          <a:xfrm rot="10800000">
            <a:off x="6483472" y="431524"/>
            <a:ext cx="1040970" cy="648000"/>
            <a:chOff x="10368497" y="4833155"/>
            <a:chExt cx="1040970" cy="648000"/>
          </a:xfrm>
        </p:grpSpPr>
        <p:sp>
          <p:nvSpPr>
            <p:cNvPr id="12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2000" y="432000"/>
            <a:ext cx="5608800" cy="50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2000" y="5580136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81139" y="1511618"/>
            <a:ext cx="4140000" cy="306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01430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12193743" cy="5993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" y="1092452"/>
            <a:ext cx="4477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Aft>
                <a:spcPts val="600"/>
              </a:spcAft>
              <a:defRPr sz="2600" baseline="0">
                <a:solidFill>
                  <a:schemeClr val="bg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15801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12193743" cy="5993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">
          <a:xfrm>
            <a:off x="432000" y="432000"/>
            <a:ext cx="11328000" cy="512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2001" y="1092452"/>
            <a:ext cx="4045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 sz="2600" baseline="0">
                <a:solidFill>
                  <a:schemeClr val="accent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accent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478508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/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07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055440" y="1355604"/>
            <a:ext cx="3504389" cy="4752528"/>
          </a:xfrm>
        </p:spPr>
        <p:txBody>
          <a:bodyPr/>
          <a:lstStyle>
            <a:lvl2pPr marL="0" indent="311992"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60000" y="1402793"/>
            <a:ext cx="58416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60000" y="5454651"/>
            <a:ext cx="58416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986292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376275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7697109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1080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75173" y="1402793"/>
            <a:ext cx="62784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454651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14954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- D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 userDrawn="1"/>
        </p:nvGrpSpPr>
        <p:grpSpPr bwMode="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 userDrawn="1"/>
          </p:nvSpPr>
          <p:spPr bwMode="gray">
            <a:xfrm>
              <a:off x="0" y="6426000"/>
              <a:ext cx="1219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0" y="0"/>
              <a:ext cx="432000" cy="685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11760000" y="0"/>
              <a:ext cx="432000" cy="685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0" y="0"/>
              <a:ext cx="12192000" cy="13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863419" y="4674255"/>
            <a:ext cx="8784975" cy="1200000"/>
          </a:xfrm>
        </p:spPr>
        <p:txBody>
          <a:bodyPr/>
          <a:lstStyle>
            <a:lvl1pPr marL="0" indent="0" algn="l">
              <a:lnSpc>
                <a:spcPct val="94000"/>
              </a:lnSpc>
              <a:buNone/>
              <a:defRPr sz="24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863418" y="2286908"/>
            <a:ext cx="8784975" cy="2340000"/>
          </a:xfrm>
        </p:spPr>
        <p:txBody>
          <a:bodyPr anchor="t" anchorCtr="0"/>
          <a:lstStyle>
            <a:lvl1pPr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à intégrer sur quatre lignes maximum</a:t>
            </a:r>
          </a:p>
        </p:txBody>
      </p:sp>
      <p:sp>
        <p:nvSpPr>
          <p:cNvPr id="8" name="Espace réservé de la date 7"/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863599" y="5879525"/>
            <a:ext cx="8784671" cy="480484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 mois 2019 / Département</a:t>
            </a:r>
          </a:p>
        </p:txBody>
      </p:sp>
      <p:grpSp>
        <p:nvGrpSpPr>
          <p:cNvPr id="15" name="Groupe 14"/>
          <p:cNvGrpSpPr/>
          <p:nvPr userDrawn="1"/>
        </p:nvGrpSpPr>
        <p:grpSpPr bwMode="gray">
          <a:xfrm>
            <a:off x="5295106" y="0"/>
            <a:ext cx="1601788" cy="2128450"/>
            <a:chOff x="5295106" y="0"/>
            <a:chExt cx="1601788" cy="2128450"/>
          </a:xfrm>
        </p:grpSpPr>
        <p:sp>
          <p:nvSpPr>
            <p:cNvPr id="16" name="Forme libre 15"/>
            <p:cNvSpPr>
              <a:spLocks/>
            </p:cNvSpPr>
            <p:nvPr userDrawn="1"/>
          </p:nvSpPr>
          <p:spPr bwMode="gray">
            <a:xfrm>
              <a:off x="5295106" y="0"/>
              <a:ext cx="1601788" cy="2128450"/>
            </a:xfrm>
            <a:custGeom>
              <a:avLst/>
              <a:gdLst>
                <a:gd name="connsiteX0" fmla="*/ 507885 w 1601788"/>
                <a:gd name="connsiteY0" fmla="*/ 0 h 2128450"/>
                <a:gd name="connsiteX1" fmla="*/ 1093903 w 1601788"/>
                <a:gd name="connsiteY1" fmla="*/ 0 h 2128450"/>
                <a:gd name="connsiteX2" fmla="*/ 1546488 w 1601788"/>
                <a:gd name="connsiteY2" fmla="*/ 261372 h 2128450"/>
                <a:gd name="connsiteX3" fmla="*/ 1585580 w 1601788"/>
                <a:gd name="connsiteY3" fmla="*/ 302438 h 2128450"/>
                <a:gd name="connsiteX4" fmla="*/ 1601788 w 1601788"/>
                <a:gd name="connsiteY4" fmla="*/ 355920 h 2128450"/>
                <a:gd name="connsiteX5" fmla="*/ 1601788 w 1601788"/>
                <a:gd name="connsiteY5" fmla="*/ 1621331 h 2128450"/>
                <a:gd name="connsiteX6" fmla="*/ 1585580 w 1601788"/>
                <a:gd name="connsiteY6" fmla="*/ 1675767 h 2128450"/>
                <a:gd name="connsiteX7" fmla="*/ 1546488 w 1601788"/>
                <a:gd name="connsiteY7" fmla="*/ 1715878 h 2128450"/>
                <a:gd name="connsiteX8" fmla="*/ 855241 w 1601788"/>
                <a:gd name="connsiteY8" fmla="*/ 2116035 h 2128450"/>
                <a:gd name="connsiteX9" fmla="*/ 800894 w 1601788"/>
                <a:gd name="connsiteY9" fmla="*/ 2128450 h 2128450"/>
                <a:gd name="connsiteX10" fmla="*/ 746548 w 1601788"/>
                <a:gd name="connsiteY10" fmla="*/ 2116035 h 2128450"/>
                <a:gd name="connsiteX11" fmla="*/ 55300 w 1601788"/>
                <a:gd name="connsiteY11" fmla="*/ 1715878 h 2128450"/>
                <a:gd name="connsiteX12" fmla="*/ 16209 w 1601788"/>
                <a:gd name="connsiteY12" fmla="*/ 1675767 h 2128450"/>
                <a:gd name="connsiteX13" fmla="*/ 0 w 1601788"/>
                <a:gd name="connsiteY13" fmla="*/ 1621331 h 2128450"/>
                <a:gd name="connsiteX14" fmla="*/ 0 w 1601788"/>
                <a:gd name="connsiteY14" fmla="*/ 355920 h 2128450"/>
                <a:gd name="connsiteX15" fmla="*/ 16209 w 1601788"/>
                <a:gd name="connsiteY15" fmla="*/ 302438 h 2128450"/>
                <a:gd name="connsiteX16" fmla="*/ 55300 w 1601788"/>
                <a:gd name="connsiteY16" fmla="*/ 261372 h 212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788" h="2128450">
                  <a:moveTo>
                    <a:pt x="507885" y="0"/>
                  </a:moveTo>
                  <a:lnTo>
                    <a:pt x="1093903" y="0"/>
                  </a:lnTo>
                  <a:lnTo>
                    <a:pt x="1546488" y="261372"/>
                  </a:lnTo>
                  <a:cubicBezTo>
                    <a:pt x="1561743" y="269967"/>
                    <a:pt x="1575092" y="285248"/>
                    <a:pt x="1585580" y="302438"/>
                  </a:cubicBezTo>
                  <a:cubicBezTo>
                    <a:pt x="1595114" y="319628"/>
                    <a:pt x="1601788" y="338729"/>
                    <a:pt x="1601788" y="355920"/>
                  </a:cubicBezTo>
                  <a:lnTo>
                    <a:pt x="1601788" y="1621331"/>
                  </a:lnTo>
                  <a:cubicBezTo>
                    <a:pt x="1601788" y="1638521"/>
                    <a:pt x="1595114" y="1658577"/>
                    <a:pt x="1585580" y="1675767"/>
                  </a:cubicBezTo>
                  <a:cubicBezTo>
                    <a:pt x="1575092" y="1692003"/>
                    <a:pt x="1561743" y="1707283"/>
                    <a:pt x="1546488" y="1715878"/>
                  </a:cubicBezTo>
                  <a:lnTo>
                    <a:pt x="855241" y="2116035"/>
                  </a:lnTo>
                  <a:cubicBezTo>
                    <a:pt x="839985" y="2124630"/>
                    <a:pt x="820917" y="2128450"/>
                    <a:pt x="800894" y="2128450"/>
                  </a:cubicBezTo>
                  <a:cubicBezTo>
                    <a:pt x="780872" y="2128450"/>
                    <a:pt x="761803" y="2124630"/>
                    <a:pt x="746548" y="2116035"/>
                  </a:cubicBezTo>
                  <a:lnTo>
                    <a:pt x="55300" y="1715878"/>
                  </a:lnTo>
                  <a:cubicBezTo>
                    <a:pt x="40045" y="1707283"/>
                    <a:pt x="26697" y="1692003"/>
                    <a:pt x="16209" y="1675767"/>
                  </a:cubicBezTo>
                  <a:cubicBezTo>
                    <a:pt x="6674" y="1658577"/>
                    <a:pt x="0" y="1638521"/>
                    <a:pt x="0" y="1621331"/>
                  </a:cubicBezTo>
                  <a:lnTo>
                    <a:pt x="0" y="355920"/>
                  </a:lnTo>
                  <a:cubicBezTo>
                    <a:pt x="0" y="338729"/>
                    <a:pt x="6674" y="319628"/>
                    <a:pt x="16209" y="302438"/>
                  </a:cubicBezTo>
                  <a:cubicBezTo>
                    <a:pt x="26697" y="285248"/>
                    <a:pt x="40045" y="269967"/>
                    <a:pt x="55300" y="2613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599642" y="272659"/>
              <a:ext cx="1014750" cy="14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919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387022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387022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61800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861800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873626" y="1412776"/>
            <a:ext cx="0" cy="4032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33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039464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614587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374000" y="1364400"/>
            <a:ext cx="6354000" cy="4320000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2550740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96012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400000"/>
            <a:ext cx="96012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1989422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97600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7600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64885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328640"/>
            <a:ext cx="62784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2916000" cy="3834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55440" y="5328640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95207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1260000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 userDrawn="1"/>
        </p:nvGrpSpPr>
        <p:grpSpPr bwMode="gray">
          <a:xfrm>
            <a:off x="10368497" y="4833155"/>
            <a:ext cx="1040970" cy="648000"/>
            <a:chOff x="10368497" y="4833155"/>
            <a:chExt cx="1040970" cy="648000"/>
          </a:xfrm>
        </p:grpSpPr>
        <p:sp>
          <p:nvSpPr>
            <p:cNvPr id="6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/>
          <p:nvPr userDrawn="1"/>
        </p:nvGrpSpPr>
        <p:grpSpPr bwMode="gray">
          <a:xfrm rot="10800000">
            <a:off x="6483472" y="431524"/>
            <a:ext cx="1040970" cy="648000"/>
            <a:chOff x="10368497" y="4833155"/>
            <a:chExt cx="1040970" cy="648000"/>
          </a:xfrm>
        </p:grpSpPr>
        <p:sp>
          <p:nvSpPr>
            <p:cNvPr id="12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2000" y="432000"/>
            <a:ext cx="5608800" cy="50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2000" y="5580136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81139" y="1511618"/>
            <a:ext cx="4140000" cy="306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78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12193741" cy="5993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" y="1092452"/>
            <a:ext cx="4477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Aft>
                <a:spcPts val="600"/>
              </a:spcAft>
              <a:defRPr sz="2600" baseline="0">
                <a:solidFill>
                  <a:schemeClr val="bg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727868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12193741" cy="5993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">
          <a:xfrm>
            <a:off x="432000" y="432000"/>
            <a:ext cx="11328000" cy="512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2001" y="1092452"/>
            <a:ext cx="4045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 sz="2600" baseline="0">
                <a:solidFill>
                  <a:schemeClr val="accent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accent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130960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55440" y="1198147"/>
            <a:ext cx="6528725" cy="4800000"/>
          </a:xfrm>
        </p:spPr>
        <p:txBody>
          <a:bodyPr/>
          <a:lstStyle>
            <a:lvl1pPr>
              <a:spcBef>
                <a:spcPts val="1867"/>
              </a:spcBef>
              <a:spcAft>
                <a:spcPts val="467"/>
              </a:spcAft>
              <a:tabLst>
                <a:tab pos="723882" algn="l"/>
                <a:tab pos="6459905" algn="r"/>
              </a:tabLst>
              <a:defRPr sz="1667" cap="all" baseline="0">
                <a:solidFill>
                  <a:schemeClr val="accent5"/>
                </a:solidFill>
              </a:defRPr>
            </a:lvl1pPr>
            <a:lvl2pPr marL="838179" indent="-114297">
              <a:spcAft>
                <a:spcPts val="0"/>
              </a:spcAft>
              <a:buFont typeface="Calibri" pitchFamily="34" charset="0"/>
              <a:buChar char="-"/>
              <a:tabLst>
                <a:tab pos="6459905" algn="r"/>
              </a:tabLst>
              <a:defRPr sz="1200" b="0">
                <a:solidFill>
                  <a:schemeClr val="tx1"/>
                </a:solidFill>
              </a:defRPr>
            </a:lvl2pPr>
            <a:lvl3pPr marL="840296" indent="0">
              <a:buNone/>
              <a:defRPr sz="1200"/>
            </a:lvl3pPr>
            <a:lvl4pPr marL="836063" indent="0">
              <a:buNone/>
              <a:defRPr sz="1200"/>
            </a:lvl4pPr>
          </a:lstStyle>
          <a:p>
            <a:pPr lvl="0"/>
            <a:r>
              <a:rPr lang="fr-FR" noProof="0" dirty="0"/>
              <a:t>01	Texte de niveau 1	00</a:t>
            </a:r>
          </a:p>
          <a:p>
            <a:pPr lvl="1"/>
            <a:r>
              <a:rPr lang="fr-FR" noProof="0" dirty="0"/>
              <a:t>Texte de niveau 2	00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26749" y="1246155"/>
            <a:ext cx="3013801" cy="4584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14104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055440" y="1355604"/>
            <a:ext cx="3504389" cy="4752528"/>
          </a:xfrm>
        </p:spPr>
        <p:txBody>
          <a:bodyPr/>
          <a:lstStyle>
            <a:lvl2pPr marL="0" indent="311992"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A6AD413-3CAC-45E9-9555-27712B6E17C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60000" y="1402793"/>
            <a:ext cx="58416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60000" y="5454651"/>
            <a:ext cx="58416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4028207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376275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7697109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552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75173" y="1402793"/>
            <a:ext cx="62784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454651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767040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387022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387022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61800" y="2204864"/>
            <a:ext cx="3527425" cy="1446454"/>
          </a:xfrm>
        </p:spPr>
        <p:txBody>
          <a:bodyPr anchor="b" anchorCtr="0"/>
          <a:lstStyle>
            <a:lvl1pPr algn="ctr">
              <a:defRPr sz="7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861800" y="4076396"/>
            <a:ext cx="3527425" cy="1260000"/>
          </a:xfrm>
        </p:spPr>
        <p:txBody>
          <a:bodyPr/>
          <a:lstStyle>
            <a:lvl1pPr algn="ctr"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 marL="0" indent="0" algn="ctr">
              <a:lnSpc>
                <a:spcPct val="98000"/>
              </a:lnSpc>
              <a:spcAft>
                <a:spcPts val="0"/>
              </a:spcAft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légende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873626" y="1412776"/>
            <a:ext cx="0" cy="4032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73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039464"/>
            <a:ext cx="62784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898983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055440" y="1365984"/>
            <a:ext cx="3120000" cy="4800000"/>
          </a:xfrm>
        </p:spPr>
        <p:txBody>
          <a:bodyPr/>
          <a:lstStyle>
            <a:lvl1pPr>
              <a:lnSpc>
                <a:spcPct val="105000"/>
              </a:lnSpc>
              <a:defRPr sz="1600"/>
            </a:lvl1pPr>
            <a:lvl2pPr>
              <a:spcBef>
                <a:spcPts val="667"/>
              </a:spcBef>
              <a:defRPr sz="1400"/>
            </a:lvl2pPr>
            <a:lvl3pPr>
              <a:lnSpc>
                <a:spcPct val="88000"/>
              </a:lnSpc>
              <a:defRPr sz="1200"/>
            </a:lvl3pPr>
            <a:lvl4pPr marL="504000" indent="119997">
              <a:lnSpc>
                <a:spcPct val="94000"/>
              </a:lnSpc>
              <a:defRPr sz="1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374000" y="1364400"/>
            <a:ext cx="6354000" cy="4320000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1547291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96012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400000"/>
            <a:ext cx="96012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1700744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5544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976000" y="1402793"/>
            <a:ext cx="4428000" cy="39216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76000" y="5399787"/>
            <a:ext cx="4428000" cy="6528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2560067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55440" y="359648"/>
            <a:ext cx="9600000" cy="72000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75173" y="5328640"/>
            <a:ext cx="62784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374000" y="1364400"/>
            <a:ext cx="6354000" cy="3612772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055440" y="1402793"/>
            <a:ext cx="2916000" cy="3834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55440" y="5328640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</p:spTree>
    <p:extLst>
      <p:ext uri="{BB962C8B-B14F-4D97-AF65-F5344CB8AC3E}">
        <p14:creationId xmlns:p14="http://schemas.microsoft.com/office/powerpoint/2010/main" val="305432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1260000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 9"/>
          <p:cNvGrpSpPr/>
          <p:nvPr userDrawn="1"/>
        </p:nvGrpSpPr>
        <p:grpSpPr bwMode="gray">
          <a:xfrm>
            <a:off x="10368497" y="4833155"/>
            <a:ext cx="1040970" cy="648000"/>
            <a:chOff x="10368497" y="4833155"/>
            <a:chExt cx="1040970" cy="648000"/>
          </a:xfrm>
        </p:grpSpPr>
        <p:sp>
          <p:nvSpPr>
            <p:cNvPr id="6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/>
          <p:nvPr userDrawn="1"/>
        </p:nvGrpSpPr>
        <p:grpSpPr bwMode="gray">
          <a:xfrm rot="10800000">
            <a:off x="6483472" y="431524"/>
            <a:ext cx="1040970" cy="648000"/>
            <a:chOff x="10368497" y="4833155"/>
            <a:chExt cx="1040970" cy="648000"/>
          </a:xfrm>
        </p:grpSpPr>
        <p:sp>
          <p:nvSpPr>
            <p:cNvPr id="12" name="Freeform 5"/>
            <p:cNvSpPr>
              <a:spLocks noChangeAspect="1" noEditPoints="1"/>
            </p:cNvSpPr>
            <p:nvPr userDrawn="1"/>
          </p:nvSpPr>
          <p:spPr bwMode="gray">
            <a:xfrm>
              <a:off x="10368497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 noChangeAspect="1" noEditPoints="1"/>
            </p:cNvSpPr>
            <p:nvPr userDrawn="1"/>
          </p:nvSpPr>
          <p:spPr bwMode="gray">
            <a:xfrm>
              <a:off x="10866816" y="4833155"/>
              <a:ext cx="542651" cy="648000"/>
            </a:xfrm>
            <a:custGeom>
              <a:avLst/>
              <a:gdLst>
                <a:gd name="T0" fmla="*/ 288 w 455"/>
                <a:gd name="T1" fmla="*/ 0 h 543"/>
                <a:gd name="T2" fmla="*/ 288 w 455"/>
                <a:gd name="T3" fmla="*/ 0 h 543"/>
                <a:gd name="T4" fmla="*/ 25 w 455"/>
                <a:gd name="T5" fmla="*/ 0 h 543"/>
                <a:gd name="T6" fmla="*/ 8 w 455"/>
                <a:gd name="T7" fmla="*/ 30 h 543"/>
                <a:gd name="T8" fmla="*/ 143 w 455"/>
                <a:gd name="T9" fmla="*/ 265 h 543"/>
                <a:gd name="T10" fmla="*/ 143 w 455"/>
                <a:gd name="T11" fmla="*/ 279 h 543"/>
                <a:gd name="T12" fmla="*/ 8 w 455"/>
                <a:gd name="T13" fmla="*/ 513 h 543"/>
                <a:gd name="T14" fmla="*/ 25 w 455"/>
                <a:gd name="T15" fmla="*/ 543 h 543"/>
                <a:gd name="T16" fmla="*/ 288 w 455"/>
                <a:gd name="T17" fmla="*/ 543 h 543"/>
                <a:gd name="T18" fmla="*/ 311 w 455"/>
                <a:gd name="T19" fmla="*/ 530 h 543"/>
                <a:gd name="T20" fmla="*/ 451 w 455"/>
                <a:gd name="T21" fmla="*/ 285 h 543"/>
                <a:gd name="T22" fmla="*/ 455 w 455"/>
                <a:gd name="T23" fmla="*/ 272 h 543"/>
                <a:gd name="T24" fmla="*/ 451 w 455"/>
                <a:gd name="T25" fmla="*/ 258 h 543"/>
                <a:gd name="T26" fmla="*/ 311 w 455"/>
                <a:gd name="T27" fmla="*/ 14 h 543"/>
                <a:gd name="T28" fmla="*/ 288 w 455"/>
                <a:gd name="T29" fmla="*/ 0 h 543"/>
                <a:gd name="T30" fmla="*/ 257 w 455"/>
                <a:gd name="T31" fmla="*/ 81 h 543"/>
                <a:gd name="T32" fmla="*/ 257 w 455"/>
                <a:gd name="T33" fmla="*/ 81 h 543"/>
                <a:gd name="T34" fmla="*/ 366 w 455"/>
                <a:gd name="T35" fmla="*/ 272 h 543"/>
                <a:gd name="T36" fmla="*/ 257 w 455"/>
                <a:gd name="T37" fmla="*/ 462 h 543"/>
                <a:gd name="T38" fmla="*/ 131 w 455"/>
                <a:gd name="T39" fmla="*/ 462 h 543"/>
                <a:gd name="T40" fmla="*/ 213 w 455"/>
                <a:gd name="T41" fmla="*/ 319 h 543"/>
                <a:gd name="T42" fmla="*/ 213 w 455"/>
                <a:gd name="T43" fmla="*/ 224 h 543"/>
                <a:gd name="T44" fmla="*/ 131 w 455"/>
                <a:gd name="T45" fmla="*/ 81 h 543"/>
                <a:gd name="T46" fmla="*/ 257 w 455"/>
                <a:gd name="T47" fmla="*/ 8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543">
                  <a:moveTo>
                    <a:pt x="288" y="0"/>
                  </a:moveTo>
                  <a:lnTo>
                    <a:pt x="288" y="0"/>
                  </a:lnTo>
                  <a:lnTo>
                    <a:pt x="25" y="0"/>
                  </a:lnTo>
                  <a:cubicBezTo>
                    <a:pt x="10" y="0"/>
                    <a:pt x="0" y="17"/>
                    <a:pt x="8" y="30"/>
                  </a:cubicBezTo>
                  <a:lnTo>
                    <a:pt x="143" y="265"/>
                  </a:lnTo>
                  <a:cubicBezTo>
                    <a:pt x="146" y="269"/>
                    <a:pt x="146" y="274"/>
                    <a:pt x="143" y="279"/>
                  </a:cubicBezTo>
                  <a:lnTo>
                    <a:pt x="8" y="513"/>
                  </a:lnTo>
                  <a:cubicBezTo>
                    <a:pt x="0" y="526"/>
                    <a:pt x="10" y="543"/>
                    <a:pt x="25" y="543"/>
                  </a:cubicBezTo>
                  <a:lnTo>
                    <a:pt x="288" y="543"/>
                  </a:lnTo>
                  <a:cubicBezTo>
                    <a:pt x="297" y="543"/>
                    <a:pt x="306" y="538"/>
                    <a:pt x="311" y="530"/>
                  </a:cubicBezTo>
                  <a:lnTo>
                    <a:pt x="451" y="285"/>
                  </a:lnTo>
                  <a:cubicBezTo>
                    <a:pt x="454" y="281"/>
                    <a:pt x="455" y="276"/>
                    <a:pt x="455" y="272"/>
                  </a:cubicBezTo>
                  <a:cubicBezTo>
                    <a:pt x="455" y="267"/>
                    <a:pt x="454" y="262"/>
                    <a:pt x="451" y="258"/>
                  </a:cubicBezTo>
                  <a:lnTo>
                    <a:pt x="311" y="14"/>
                  </a:lnTo>
                  <a:cubicBezTo>
                    <a:pt x="306" y="5"/>
                    <a:pt x="297" y="0"/>
                    <a:pt x="288" y="0"/>
                  </a:cubicBez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366" y="272"/>
                  </a:lnTo>
                  <a:lnTo>
                    <a:pt x="257" y="462"/>
                  </a:lnTo>
                  <a:lnTo>
                    <a:pt x="131" y="462"/>
                  </a:lnTo>
                  <a:lnTo>
                    <a:pt x="213" y="319"/>
                  </a:lnTo>
                  <a:cubicBezTo>
                    <a:pt x="230" y="290"/>
                    <a:pt x="230" y="253"/>
                    <a:pt x="213" y="224"/>
                  </a:cubicBezTo>
                  <a:lnTo>
                    <a:pt x="131" y="81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Espace réservé pour une image  10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2000" y="432000"/>
            <a:ext cx="5608800" cy="50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</a:t>
            </a:r>
            <a:br>
              <a:rPr lang="fr-FR" noProof="0" dirty="0"/>
            </a:br>
            <a:r>
              <a:rPr lang="fr-FR" noProof="0" dirty="0"/>
              <a:t>pour insérer une image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2000" y="5580136"/>
            <a:ext cx="2916000" cy="360000"/>
          </a:xfrm>
        </p:spPr>
        <p:txBody>
          <a:bodyPr/>
          <a:lstStyle>
            <a:lvl1pPr marL="0" indent="0">
              <a:buFont typeface="Arial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4233" indent="0">
              <a:buNone/>
              <a:defRPr sz="800" b="0"/>
            </a:lvl2pPr>
            <a:lvl3pPr marL="357708" indent="0">
              <a:buNone/>
              <a:defRPr sz="800" b="0"/>
            </a:lvl3pPr>
            <a:lvl4pPr marL="641335" indent="0">
              <a:buNone/>
              <a:defRPr sz="800" b="0"/>
            </a:lvl4pPr>
            <a:lvl5pPr marL="829713" indent="0">
              <a:buNone/>
              <a:defRPr sz="800" b="0"/>
            </a:lvl5pPr>
          </a:lstStyle>
          <a:p>
            <a:pPr lvl="0"/>
            <a:r>
              <a:rPr lang="fr-FR" dirty="0"/>
              <a:t>Légende sur </a:t>
            </a:r>
            <a:br>
              <a:rPr lang="fr-FR" dirty="0"/>
            </a:br>
            <a:r>
              <a:rPr lang="fr-FR" dirty="0"/>
              <a:t>deux lignes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81139" y="1511618"/>
            <a:ext cx="4140000" cy="306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4915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" y="1092452"/>
            <a:ext cx="4477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Aft>
                <a:spcPts val="600"/>
              </a:spcAft>
              <a:defRPr sz="2600" baseline="0">
                <a:solidFill>
                  <a:schemeClr val="bg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59940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170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 bwMode="gray">
          <a:xfrm>
            <a:off x="0" y="0"/>
            <a:ext cx="12192000" cy="6858000"/>
            <a:chOff x="0" y="0"/>
            <a:chExt cx="9144000" cy="5143500"/>
          </a:xfrm>
          <a:solidFill>
            <a:schemeClr val="bg1"/>
          </a:solidFill>
        </p:grpSpPr>
        <p:sp>
          <p:nvSpPr>
            <p:cNvPr id="14" name="Rectangle 13"/>
            <p:cNvSpPr/>
            <p:nvPr userDrawn="1"/>
          </p:nvSpPr>
          <p:spPr bwMode="gray">
            <a:xfrm>
              <a:off x="0" y="0"/>
              <a:ext cx="9144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8820000" y="0"/>
              <a:ext cx="324000" cy="5143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0" y="4495500"/>
              <a:ext cx="9144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03513" y="1851840"/>
            <a:ext cx="8784975" cy="2880000"/>
          </a:xfrm>
        </p:spPr>
        <p:txBody>
          <a:bodyPr anchor="ctr" anchorCtr="0"/>
          <a:lstStyle>
            <a:lvl1pPr algn="ctr">
              <a:lnSpc>
                <a:spcPct val="87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 !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orme libre 10"/>
          <p:cNvSpPr>
            <a:spLocks/>
          </p:cNvSpPr>
          <p:nvPr userDrawn="1"/>
        </p:nvSpPr>
        <p:spPr bwMode="gray">
          <a:xfrm>
            <a:off x="10153980" y="4727165"/>
            <a:ext cx="1601788" cy="2130835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463368" y="5143504"/>
            <a:ext cx="101475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" y="1092452"/>
            <a:ext cx="4477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Aft>
                <a:spcPts val="600"/>
              </a:spcAft>
              <a:defRPr sz="2600" baseline="0">
                <a:solidFill>
                  <a:schemeClr val="bg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94527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12192000" cy="59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746" cy="5994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">
          <a:xfrm>
            <a:off x="432000" y="432000"/>
            <a:ext cx="11328000" cy="512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2001" y="1092452"/>
            <a:ext cx="4045329" cy="3648000"/>
          </a:xfrm>
        </p:spPr>
        <p:txBody>
          <a:bodyPr/>
          <a:lstStyle>
            <a:lvl1pPr algn="r">
              <a:lnSpc>
                <a:spcPct val="100000"/>
              </a:lnSpc>
              <a:defRPr sz="2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42164" y="1090863"/>
            <a:ext cx="7013603" cy="3649589"/>
          </a:xfrm>
        </p:spPr>
        <p:txBody>
          <a:bodyPr anchor="ctr" anchorCtr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 sz="2600" baseline="0">
                <a:solidFill>
                  <a:schemeClr val="accent1"/>
                </a:solidFill>
              </a:defRPr>
            </a:lvl1pPr>
            <a:lvl2pPr marL="4233" indent="0">
              <a:spcBef>
                <a:spcPts val="933"/>
              </a:spcBef>
              <a:buNone/>
              <a:defRPr sz="1700" b="0">
                <a:solidFill>
                  <a:schemeClr val="accent1"/>
                </a:solidFill>
              </a:defRPr>
            </a:lvl2pPr>
            <a:lvl3pPr marL="4233" indent="0">
              <a:buNone/>
              <a:defRPr sz="1200"/>
            </a:lvl3pPr>
            <a:lvl4pPr marL="4233" indent="0">
              <a:buNone/>
              <a:defRPr sz="1200"/>
            </a:lvl4pPr>
            <a:lvl5pPr marL="4233" indent="0">
              <a:buNone/>
              <a:defRPr sz="1200"/>
            </a:lvl5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84787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55440" y="359648"/>
            <a:ext cx="96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55440" y="1355604"/>
            <a:ext cx="9600000" cy="475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90068" y="6409563"/>
            <a:ext cx="9120000" cy="44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424591" y="6402459"/>
            <a:ext cx="338551" cy="45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5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gray">
          <a:xfrm>
            <a:off x="432000" y="432000"/>
            <a:ext cx="433388" cy="517525"/>
          </a:xfrm>
          <a:custGeom>
            <a:avLst/>
            <a:gdLst>
              <a:gd name="T0" fmla="*/ 288 w 455"/>
              <a:gd name="T1" fmla="*/ 0 h 543"/>
              <a:gd name="T2" fmla="*/ 288 w 455"/>
              <a:gd name="T3" fmla="*/ 0 h 543"/>
              <a:gd name="T4" fmla="*/ 25 w 455"/>
              <a:gd name="T5" fmla="*/ 0 h 543"/>
              <a:gd name="T6" fmla="*/ 8 w 455"/>
              <a:gd name="T7" fmla="*/ 30 h 543"/>
              <a:gd name="T8" fmla="*/ 143 w 455"/>
              <a:gd name="T9" fmla="*/ 265 h 543"/>
              <a:gd name="T10" fmla="*/ 143 w 455"/>
              <a:gd name="T11" fmla="*/ 279 h 543"/>
              <a:gd name="T12" fmla="*/ 8 w 455"/>
              <a:gd name="T13" fmla="*/ 513 h 543"/>
              <a:gd name="T14" fmla="*/ 25 w 455"/>
              <a:gd name="T15" fmla="*/ 543 h 543"/>
              <a:gd name="T16" fmla="*/ 288 w 455"/>
              <a:gd name="T17" fmla="*/ 543 h 543"/>
              <a:gd name="T18" fmla="*/ 311 w 455"/>
              <a:gd name="T19" fmla="*/ 530 h 543"/>
              <a:gd name="T20" fmla="*/ 451 w 455"/>
              <a:gd name="T21" fmla="*/ 285 h 543"/>
              <a:gd name="T22" fmla="*/ 455 w 455"/>
              <a:gd name="T23" fmla="*/ 272 h 543"/>
              <a:gd name="T24" fmla="*/ 451 w 455"/>
              <a:gd name="T25" fmla="*/ 258 h 543"/>
              <a:gd name="T26" fmla="*/ 311 w 455"/>
              <a:gd name="T27" fmla="*/ 14 h 543"/>
              <a:gd name="T28" fmla="*/ 288 w 455"/>
              <a:gd name="T29" fmla="*/ 0 h 543"/>
              <a:gd name="T30" fmla="*/ 257 w 455"/>
              <a:gd name="T31" fmla="*/ 81 h 543"/>
              <a:gd name="T32" fmla="*/ 257 w 455"/>
              <a:gd name="T33" fmla="*/ 81 h 543"/>
              <a:gd name="T34" fmla="*/ 366 w 455"/>
              <a:gd name="T35" fmla="*/ 272 h 543"/>
              <a:gd name="T36" fmla="*/ 257 w 455"/>
              <a:gd name="T37" fmla="*/ 462 h 543"/>
              <a:gd name="T38" fmla="*/ 131 w 455"/>
              <a:gd name="T39" fmla="*/ 462 h 543"/>
              <a:gd name="T40" fmla="*/ 213 w 455"/>
              <a:gd name="T41" fmla="*/ 319 h 543"/>
              <a:gd name="T42" fmla="*/ 213 w 455"/>
              <a:gd name="T43" fmla="*/ 224 h 543"/>
              <a:gd name="T44" fmla="*/ 131 w 455"/>
              <a:gd name="T45" fmla="*/ 81 h 543"/>
              <a:gd name="T46" fmla="*/ 257 w 455"/>
              <a:gd name="T47" fmla="*/ 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543">
                <a:moveTo>
                  <a:pt x="288" y="0"/>
                </a:moveTo>
                <a:lnTo>
                  <a:pt x="288" y="0"/>
                </a:lnTo>
                <a:lnTo>
                  <a:pt x="25" y="0"/>
                </a:lnTo>
                <a:cubicBezTo>
                  <a:pt x="10" y="0"/>
                  <a:pt x="0" y="17"/>
                  <a:pt x="8" y="30"/>
                </a:cubicBezTo>
                <a:lnTo>
                  <a:pt x="143" y="265"/>
                </a:lnTo>
                <a:cubicBezTo>
                  <a:pt x="146" y="269"/>
                  <a:pt x="146" y="274"/>
                  <a:pt x="143" y="279"/>
                </a:cubicBezTo>
                <a:lnTo>
                  <a:pt x="8" y="513"/>
                </a:lnTo>
                <a:cubicBezTo>
                  <a:pt x="0" y="526"/>
                  <a:pt x="10" y="543"/>
                  <a:pt x="25" y="543"/>
                </a:cubicBezTo>
                <a:lnTo>
                  <a:pt x="288" y="543"/>
                </a:lnTo>
                <a:cubicBezTo>
                  <a:pt x="297" y="543"/>
                  <a:pt x="306" y="538"/>
                  <a:pt x="311" y="530"/>
                </a:cubicBezTo>
                <a:lnTo>
                  <a:pt x="451" y="285"/>
                </a:lnTo>
                <a:cubicBezTo>
                  <a:pt x="454" y="281"/>
                  <a:pt x="455" y="276"/>
                  <a:pt x="455" y="272"/>
                </a:cubicBezTo>
                <a:cubicBezTo>
                  <a:pt x="455" y="267"/>
                  <a:pt x="454" y="262"/>
                  <a:pt x="451" y="258"/>
                </a:cubicBezTo>
                <a:lnTo>
                  <a:pt x="311" y="14"/>
                </a:lnTo>
                <a:cubicBezTo>
                  <a:pt x="306" y="5"/>
                  <a:pt x="297" y="0"/>
                  <a:pt x="288" y="0"/>
                </a:cubicBezTo>
                <a:close/>
                <a:moveTo>
                  <a:pt x="257" y="81"/>
                </a:moveTo>
                <a:lnTo>
                  <a:pt x="257" y="81"/>
                </a:lnTo>
                <a:lnTo>
                  <a:pt x="366" y="272"/>
                </a:lnTo>
                <a:lnTo>
                  <a:pt x="257" y="462"/>
                </a:lnTo>
                <a:lnTo>
                  <a:pt x="131" y="462"/>
                </a:lnTo>
                <a:lnTo>
                  <a:pt x="213" y="319"/>
                </a:lnTo>
                <a:cubicBezTo>
                  <a:pt x="230" y="290"/>
                  <a:pt x="230" y="253"/>
                  <a:pt x="213" y="224"/>
                </a:cubicBezTo>
                <a:lnTo>
                  <a:pt x="131" y="81"/>
                </a:lnTo>
                <a:lnTo>
                  <a:pt x="257" y="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6211604"/>
            <a:ext cx="1116000" cy="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48" r:id="rId6"/>
    <p:sldLayoutId id="2147483832" r:id="rId7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311992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0"/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479988" indent="-167996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Calibri" pitchFamily="34" charset="0"/>
        <a:buChar char="&gt;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04000" indent="190500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Calibri" pitchFamily="34" charset="0"/>
        <a:buChar char="_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119997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55440" y="359648"/>
            <a:ext cx="96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55440" y="1355604"/>
            <a:ext cx="9600000" cy="475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90068" y="6409563"/>
            <a:ext cx="9120000" cy="44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426400" y="6402459"/>
            <a:ext cx="338400" cy="45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5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gray">
          <a:xfrm>
            <a:off x="432000" y="432000"/>
            <a:ext cx="433388" cy="517525"/>
          </a:xfrm>
          <a:custGeom>
            <a:avLst/>
            <a:gdLst>
              <a:gd name="T0" fmla="*/ 288 w 455"/>
              <a:gd name="T1" fmla="*/ 0 h 543"/>
              <a:gd name="T2" fmla="*/ 288 w 455"/>
              <a:gd name="T3" fmla="*/ 0 h 543"/>
              <a:gd name="T4" fmla="*/ 25 w 455"/>
              <a:gd name="T5" fmla="*/ 0 h 543"/>
              <a:gd name="T6" fmla="*/ 8 w 455"/>
              <a:gd name="T7" fmla="*/ 30 h 543"/>
              <a:gd name="T8" fmla="*/ 143 w 455"/>
              <a:gd name="T9" fmla="*/ 265 h 543"/>
              <a:gd name="T10" fmla="*/ 143 w 455"/>
              <a:gd name="T11" fmla="*/ 279 h 543"/>
              <a:gd name="T12" fmla="*/ 8 w 455"/>
              <a:gd name="T13" fmla="*/ 513 h 543"/>
              <a:gd name="T14" fmla="*/ 25 w 455"/>
              <a:gd name="T15" fmla="*/ 543 h 543"/>
              <a:gd name="T16" fmla="*/ 288 w 455"/>
              <a:gd name="T17" fmla="*/ 543 h 543"/>
              <a:gd name="T18" fmla="*/ 311 w 455"/>
              <a:gd name="T19" fmla="*/ 530 h 543"/>
              <a:gd name="T20" fmla="*/ 451 w 455"/>
              <a:gd name="T21" fmla="*/ 285 h 543"/>
              <a:gd name="T22" fmla="*/ 455 w 455"/>
              <a:gd name="T23" fmla="*/ 272 h 543"/>
              <a:gd name="T24" fmla="*/ 451 w 455"/>
              <a:gd name="T25" fmla="*/ 258 h 543"/>
              <a:gd name="T26" fmla="*/ 311 w 455"/>
              <a:gd name="T27" fmla="*/ 14 h 543"/>
              <a:gd name="T28" fmla="*/ 288 w 455"/>
              <a:gd name="T29" fmla="*/ 0 h 543"/>
              <a:gd name="T30" fmla="*/ 257 w 455"/>
              <a:gd name="T31" fmla="*/ 81 h 543"/>
              <a:gd name="T32" fmla="*/ 257 w 455"/>
              <a:gd name="T33" fmla="*/ 81 h 543"/>
              <a:gd name="T34" fmla="*/ 366 w 455"/>
              <a:gd name="T35" fmla="*/ 272 h 543"/>
              <a:gd name="T36" fmla="*/ 257 w 455"/>
              <a:gd name="T37" fmla="*/ 462 h 543"/>
              <a:gd name="T38" fmla="*/ 131 w 455"/>
              <a:gd name="T39" fmla="*/ 462 h 543"/>
              <a:gd name="T40" fmla="*/ 213 w 455"/>
              <a:gd name="T41" fmla="*/ 319 h 543"/>
              <a:gd name="T42" fmla="*/ 213 w 455"/>
              <a:gd name="T43" fmla="*/ 224 h 543"/>
              <a:gd name="T44" fmla="*/ 131 w 455"/>
              <a:gd name="T45" fmla="*/ 81 h 543"/>
              <a:gd name="T46" fmla="*/ 257 w 455"/>
              <a:gd name="T47" fmla="*/ 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543">
                <a:moveTo>
                  <a:pt x="288" y="0"/>
                </a:moveTo>
                <a:lnTo>
                  <a:pt x="288" y="0"/>
                </a:lnTo>
                <a:lnTo>
                  <a:pt x="25" y="0"/>
                </a:lnTo>
                <a:cubicBezTo>
                  <a:pt x="10" y="0"/>
                  <a:pt x="0" y="17"/>
                  <a:pt x="8" y="30"/>
                </a:cubicBezTo>
                <a:lnTo>
                  <a:pt x="143" y="265"/>
                </a:lnTo>
                <a:cubicBezTo>
                  <a:pt x="146" y="269"/>
                  <a:pt x="146" y="274"/>
                  <a:pt x="143" y="279"/>
                </a:cubicBezTo>
                <a:lnTo>
                  <a:pt x="8" y="513"/>
                </a:lnTo>
                <a:cubicBezTo>
                  <a:pt x="0" y="526"/>
                  <a:pt x="10" y="543"/>
                  <a:pt x="25" y="543"/>
                </a:cubicBezTo>
                <a:lnTo>
                  <a:pt x="288" y="543"/>
                </a:lnTo>
                <a:cubicBezTo>
                  <a:pt x="297" y="543"/>
                  <a:pt x="306" y="538"/>
                  <a:pt x="311" y="530"/>
                </a:cubicBezTo>
                <a:lnTo>
                  <a:pt x="451" y="285"/>
                </a:lnTo>
                <a:cubicBezTo>
                  <a:pt x="454" y="281"/>
                  <a:pt x="455" y="276"/>
                  <a:pt x="455" y="272"/>
                </a:cubicBezTo>
                <a:cubicBezTo>
                  <a:pt x="455" y="267"/>
                  <a:pt x="454" y="262"/>
                  <a:pt x="451" y="258"/>
                </a:cubicBezTo>
                <a:lnTo>
                  <a:pt x="311" y="14"/>
                </a:lnTo>
                <a:cubicBezTo>
                  <a:pt x="306" y="5"/>
                  <a:pt x="297" y="0"/>
                  <a:pt x="288" y="0"/>
                </a:cubicBezTo>
                <a:close/>
                <a:moveTo>
                  <a:pt x="257" y="81"/>
                </a:moveTo>
                <a:lnTo>
                  <a:pt x="257" y="81"/>
                </a:lnTo>
                <a:lnTo>
                  <a:pt x="366" y="272"/>
                </a:lnTo>
                <a:lnTo>
                  <a:pt x="257" y="462"/>
                </a:lnTo>
                <a:lnTo>
                  <a:pt x="131" y="462"/>
                </a:lnTo>
                <a:lnTo>
                  <a:pt x="213" y="319"/>
                </a:lnTo>
                <a:cubicBezTo>
                  <a:pt x="230" y="290"/>
                  <a:pt x="230" y="253"/>
                  <a:pt x="213" y="224"/>
                </a:cubicBezTo>
                <a:lnTo>
                  <a:pt x="131" y="81"/>
                </a:lnTo>
                <a:lnTo>
                  <a:pt x="257" y="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6211604"/>
            <a:ext cx="1116000" cy="432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09" r:id="rId3"/>
    <p:sldLayoutId id="2147483813" r:id="rId4"/>
    <p:sldLayoutId id="2147483814" r:id="rId5"/>
    <p:sldLayoutId id="2147483815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311992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79988" indent="-167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Calibri" pitchFamily="34" charset="0"/>
        <a:buChar char="&gt;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504000" indent="191995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Calibri" pitchFamily="34" charset="0"/>
        <a:buChar char="_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119997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55440" y="359648"/>
            <a:ext cx="96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55440" y="1355604"/>
            <a:ext cx="9600000" cy="475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90068" y="6409563"/>
            <a:ext cx="9120000" cy="44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426400" y="6402459"/>
            <a:ext cx="338400" cy="45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5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gray">
          <a:xfrm>
            <a:off x="432000" y="432000"/>
            <a:ext cx="433388" cy="517525"/>
          </a:xfrm>
          <a:custGeom>
            <a:avLst/>
            <a:gdLst>
              <a:gd name="T0" fmla="*/ 288 w 455"/>
              <a:gd name="T1" fmla="*/ 0 h 543"/>
              <a:gd name="T2" fmla="*/ 288 w 455"/>
              <a:gd name="T3" fmla="*/ 0 h 543"/>
              <a:gd name="T4" fmla="*/ 25 w 455"/>
              <a:gd name="T5" fmla="*/ 0 h 543"/>
              <a:gd name="T6" fmla="*/ 8 w 455"/>
              <a:gd name="T7" fmla="*/ 30 h 543"/>
              <a:gd name="T8" fmla="*/ 143 w 455"/>
              <a:gd name="T9" fmla="*/ 265 h 543"/>
              <a:gd name="T10" fmla="*/ 143 w 455"/>
              <a:gd name="T11" fmla="*/ 279 h 543"/>
              <a:gd name="T12" fmla="*/ 8 w 455"/>
              <a:gd name="T13" fmla="*/ 513 h 543"/>
              <a:gd name="T14" fmla="*/ 25 w 455"/>
              <a:gd name="T15" fmla="*/ 543 h 543"/>
              <a:gd name="T16" fmla="*/ 288 w 455"/>
              <a:gd name="T17" fmla="*/ 543 h 543"/>
              <a:gd name="T18" fmla="*/ 311 w 455"/>
              <a:gd name="T19" fmla="*/ 530 h 543"/>
              <a:gd name="T20" fmla="*/ 451 w 455"/>
              <a:gd name="T21" fmla="*/ 285 h 543"/>
              <a:gd name="T22" fmla="*/ 455 w 455"/>
              <a:gd name="T23" fmla="*/ 272 h 543"/>
              <a:gd name="T24" fmla="*/ 451 w 455"/>
              <a:gd name="T25" fmla="*/ 258 h 543"/>
              <a:gd name="T26" fmla="*/ 311 w 455"/>
              <a:gd name="T27" fmla="*/ 14 h 543"/>
              <a:gd name="T28" fmla="*/ 288 w 455"/>
              <a:gd name="T29" fmla="*/ 0 h 543"/>
              <a:gd name="T30" fmla="*/ 257 w 455"/>
              <a:gd name="T31" fmla="*/ 81 h 543"/>
              <a:gd name="T32" fmla="*/ 257 w 455"/>
              <a:gd name="T33" fmla="*/ 81 h 543"/>
              <a:gd name="T34" fmla="*/ 366 w 455"/>
              <a:gd name="T35" fmla="*/ 272 h 543"/>
              <a:gd name="T36" fmla="*/ 257 w 455"/>
              <a:gd name="T37" fmla="*/ 462 h 543"/>
              <a:gd name="T38" fmla="*/ 131 w 455"/>
              <a:gd name="T39" fmla="*/ 462 h 543"/>
              <a:gd name="T40" fmla="*/ 213 w 455"/>
              <a:gd name="T41" fmla="*/ 319 h 543"/>
              <a:gd name="T42" fmla="*/ 213 w 455"/>
              <a:gd name="T43" fmla="*/ 224 h 543"/>
              <a:gd name="T44" fmla="*/ 131 w 455"/>
              <a:gd name="T45" fmla="*/ 81 h 543"/>
              <a:gd name="T46" fmla="*/ 257 w 455"/>
              <a:gd name="T47" fmla="*/ 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543">
                <a:moveTo>
                  <a:pt x="288" y="0"/>
                </a:moveTo>
                <a:lnTo>
                  <a:pt x="288" y="0"/>
                </a:lnTo>
                <a:lnTo>
                  <a:pt x="25" y="0"/>
                </a:lnTo>
                <a:cubicBezTo>
                  <a:pt x="10" y="0"/>
                  <a:pt x="0" y="17"/>
                  <a:pt x="8" y="30"/>
                </a:cubicBezTo>
                <a:lnTo>
                  <a:pt x="143" y="265"/>
                </a:lnTo>
                <a:cubicBezTo>
                  <a:pt x="146" y="269"/>
                  <a:pt x="146" y="274"/>
                  <a:pt x="143" y="279"/>
                </a:cubicBezTo>
                <a:lnTo>
                  <a:pt x="8" y="513"/>
                </a:lnTo>
                <a:cubicBezTo>
                  <a:pt x="0" y="526"/>
                  <a:pt x="10" y="543"/>
                  <a:pt x="25" y="543"/>
                </a:cubicBezTo>
                <a:lnTo>
                  <a:pt x="288" y="543"/>
                </a:lnTo>
                <a:cubicBezTo>
                  <a:pt x="297" y="543"/>
                  <a:pt x="306" y="538"/>
                  <a:pt x="311" y="530"/>
                </a:cubicBezTo>
                <a:lnTo>
                  <a:pt x="451" y="285"/>
                </a:lnTo>
                <a:cubicBezTo>
                  <a:pt x="454" y="281"/>
                  <a:pt x="455" y="276"/>
                  <a:pt x="455" y="272"/>
                </a:cubicBezTo>
                <a:cubicBezTo>
                  <a:pt x="455" y="267"/>
                  <a:pt x="454" y="262"/>
                  <a:pt x="451" y="258"/>
                </a:cubicBezTo>
                <a:lnTo>
                  <a:pt x="311" y="14"/>
                </a:lnTo>
                <a:cubicBezTo>
                  <a:pt x="306" y="5"/>
                  <a:pt x="297" y="0"/>
                  <a:pt x="288" y="0"/>
                </a:cubicBezTo>
                <a:close/>
                <a:moveTo>
                  <a:pt x="257" y="81"/>
                </a:moveTo>
                <a:lnTo>
                  <a:pt x="257" y="81"/>
                </a:lnTo>
                <a:lnTo>
                  <a:pt x="366" y="272"/>
                </a:lnTo>
                <a:lnTo>
                  <a:pt x="257" y="462"/>
                </a:lnTo>
                <a:lnTo>
                  <a:pt x="131" y="462"/>
                </a:lnTo>
                <a:lnTo>
                  <a:pt x="213" y="319"/>
                </a:lnTo>
                <a:cubicBezTo>
                  <a:pt x="230" y="290"/>
                  <a:pt x="230" y="253"/>
                  <a:pt x="213" y="224"/>
                </a:cubicBezTo>
                <a:lnTo>
                  <a:pt x="131" y="81"/>
                </a:lnTo>
                <a:lnTo>
                  <a:pt x="257" y="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6211604"/>
            <a:ext cx="1116000" cy="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311992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79988" indent="-167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Calibri" pitchFamily="34" charset="0"/>
        <a:buChar char="&gt;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504000" indent="191995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Calibri" pitchFamily="34" charset="0"/>
        <a:buChar char="_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119997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55440" y="359648"/>
            <a:ext cx="96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55440" y="1355604"/>
            <a:ext cx="9600000" cy="475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90068" y="6409563"/>
            <a:ext cx="9120000" cy="44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426400" y="6402459"/>
            <a:ext cx="338400" cy="45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5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gray">
          <a:xfrm>
            <a:off x="432000" y="432000"/>
            <a:ext cx="433388" cy="517525"/>
          </a:xfrm>
          <a:custGeom>
            <a:avLst/>
            <a:gdLst>
              <a:gd name="T0" fmla="*/ 288 w 455"/>
              <a:gd name="T1" fmla="*/ 0 h 543"/>
              <a:gd name="T2" fmla="*/ 288 w 455"/>
              <a:gd name="T3" fmla="*/ 0 h 543"/>
              <a:gd name="T4" fmla="*/ 25 w 455"/>
              <a:gd name="T5" fmla="*/ 0 h 543"/>
              <a:gd name="T6" fmla="*/ 8 w 455"/>
              <a:gd name="T7" fmla="*/ 30 h 543"/>
              <a:gd name="T8" fmla="*/ 143 w 455"/>
              <a:gd name="T9" fmla="*/ 265 h 543"/>
              <a:gd name="T10" fmla="*/ 143 w 455"/>
              <a:gd name="T11" fmla="*/ 279 h 543"/>
              <a:gd name="T12" fmla="*/ 8 w 455"/>
              <a:gd name="T13" fmla="*/ 513 h 543"/>
              <a:gd name="T14" fmla="*/ 25 w 455"/>
              <a:gd name="T15" fmla="*/ 543 h 543"/>
              <a:gd name="T16" fmla="*/ 288 w 455"/>
              <a:gd name="T17" fmla="*/ 543 h 543"/>
              <a:gd name="T18" fmla="*/ 311 w 455"/>
              <a:gd name="T19" fmla="*/ 530 h 543"/>
              <a:gd name="T20" fmla="*/ 451 w 455"/>
              <a:gd name="T21" fmla="*/ 285 h 543"/>
              <a:gd name="T22" fmla="*/ 455 w 455"/>
              <a:gd name="T23" fmla="*/ 272 h 543"/>
              <a:gd name="T24" fmla="*/ 451 w 455"/>
              <a:gd name="T25" fmla="*/ 258 h 543"/>
              <a:gd name="T26" fmla="*/ 311 w 455"/>
              <a:gd name="T27" fmla="*/ 14 h 543"/>
              <a:gd name="T28" fmla="*/ 288 w 455"/>
              <a:gd name="T29" fmla="*/ 0 h 543"/>
              <a:gd name="T30" fmla="*/ 257 w 455"/>
              <a:gd name="T31" fmla="*/ 81 h 543"/>
              <a:gd name="T32" fmla="*/ 257 w 455"/>
              <a:gd name="T33" fmla="*/ 81 h 543"/>
              <a:gd name="T34" fmla="*/ 366 w 455"/>
              <a:gd name="T35" fmla="*/ 272 h 543"/>
              <a:gd name="T36" fmla="*/ 257 w 455"/>
              <a:gd name="T37" fmla="*/ 462 h 543"/>
              <a:gd name="T38" fmla="*/ 131 w 455"/>
              <a:gd name="T39" fmla="*/ 462 h 543"/>
              <a:gd name="T40" fmla="*/ 213 w 455"/>
              <a:gd name="T41" fmla="*/ 319 h 543"/>
              <a:gd name="T42" fmla="*/ 213 w 455"/>
              <a:gd name="T43" fmla="*/ 224 h 543"/>
              <a:gd name="T44" fmla="*/ 131 w 455"/>
              <a:gd name="T45" fmla="*/ 81 h 543"/>
              <a:gd name="T46" fmla="*/ 257 w 455"/>
              <a:gd name="T47" fmla="*/ 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543">
                <a:moveTo>
                  <a:pt x="288" y="0"/>
                </a:moveTo>
                <a:lnTo>
                  <a:pt x="288" y="0"/>
                </a:lnTo>
                <a:lnTo>
                  <a:pt x="25" y="0"/>
                </a:lnTo>
                <a:cubicBezTo>
                  <a:pt x="10" y="0"/>
                  <a:pt x="0" y="17"/>
                  <a:pt x="8" y="30"/>
                </a:cubicBezTo>
                <a:lnTo>
                  <a:pt x="143" y="265"/>
                </a:lnTo>
                <a:cubicBezTo>
                  <a:pt x="146" y="269"/>
                  <a:pt x="146" y="274"/>
                  <a:pt x="143" y="279"/>
                </a:cubicBezTo>
                <a:lnTo>
                  <a:pt x="8" y="513"/>
                </a:lnTo>
                <a:cubicBezTo>
                  <a:pt x="0" y="526"/>
                  <a:pt x="10" y="543"/>
                  <a:pt x="25" y="543"/>
                </a:cubicBezTo>
                <a:lnTo>
                  <a:pt x="288" y="543"/>
                </a:lnTo>
                <a:cubicBezTo>
                  <a:pt x="297" y="543"/>
                  <a:pt x="306" y="538"/>
                  <a:pt x="311" y="530"/>
                </a:cubicBezTo>
                <a:lnTo>
                  <a:pt x="451" y="285"/>
                </a:lnTo>
                <a:cubicBezTo>
                  <a:pt x="454" y="281"/>
                  <a:pt x="455" y="276"/>
                  <a:pt x="455" y="272"/>
                </a:cubicBezTo>
                <a:cubicBezTo>
                  <a:pt x="455" y="267"/>
                  <a:pt x="454" y="262"/>
                  <a:pt x="451" y="258"/>
                </a:cubicBezTo>
                <a:lnTo>
                  <a:pt x="311" y="14"/>
                </a:lnTo>
                <a:cubicBezTo>
                  <a:pt x="306" y="5"/>
                  <a:pt x="297" y="0"/>
                  <a:pt x="288" y="0"/>
                </a:cubicBezTo>
                <a:close/>
                <a:moveTo>
                  <a:pt x="257" y="81"/>
                </a:moveTo>
                <a:lnTo>
                  <a:pt x="257" y="81"/>
                </a:lnTo>
                <a:lnTo>
                  <a:pt x="366" y="272"/>
                </a:lnTo>
                <a:lnTo>
                  <a:pt x="257" y="462"/>
                </a:lnTo>
                <a:lnTo>
                  <a:pt x="131" y="462"/>
                </a:lnTo>
                <a:lnTo>
                  <a:pt x="213" y="319"/>
                </a:lnTo>
                <a:cubicBezTo>
                  <a:pt x="230" y="290"/>
                  <a:pt x="230" y="253"/>
                  <a:pt x="213" y="224"/>
                </a:cubicBezTo>
                <a:lnTo>
                  <a:pt x="131" y="81"/>
                </a:lnTo>
                <a:lnTo>
                  <a:pt x="257" y="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6211604"/>
            <a:ext cx="1116000" cy="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311992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79988" indent="-167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Calibri" pitchFamily="34" charset="0"/>
        <a:buChar char="&gt;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504000" indent="191995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Calibri" pitchFamily="34" charset="0"/>
        <a:buChar char="_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119997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55440" y="359648"/>
            <a:ext cx="96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55440" y="1355604"/>
            <a:ext cx="9600000" cy="475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90068" y="6409563"/>
            <a:ext cx="9120000" cy="44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426400" y="6402459"/>
            <a:ext cx="338400" cy="45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5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gray">
          <a:xfrm>
            <a:off x="432000" y="432000"/>
            <a:ext cx="433388" cy="517525"/>
          </a:xfrm>
          <a:custGeom>
            <a:avLst/>
            <a:gdLst>
              <a:gd name="T0" fmla="*/ 288 w 455"/>
              <a:gd name="T1" fmla="*/ 0 h 543"/>
              <a:gd name="T2" fmla="*/ 288 w 455"/>
              <a:gd name="T3" fmla="*/ 0 h 543"/>
              <a:gd name="T4" fmla="*/ 25 w 455"/>
              <a:gd name="T5" fmla="*/ 0 h 543"/>
              <a:gd name="T6" fmla="*/ 8 w 455"/>
              <a:gd name="T7" fmla="*/ 30 h 543"/>
              <a:gd name="T8" fmla="*/ 143 w 455"/>
              <a:gd name="T9" fmla="*/ 265 h 543"/>
              <a:gd name="T10" fmla="*/ 143 w 455"/>
              <a:gd name="T11" fmla="*/ 279 h 543"/>
              <a:gd name="T12" fmla="*/ 8 w 455"/>
              <a:gd name="T13" fmla="*/ 513 h 543"/>
              <a:gd name="T14" fmla="*/ 25 w 455"/>
              <a:gd name="T15" fmla="*/ 543 h 543"/>
              <a:gd name="T16" fmla="*/ 288 w 455"/>
              <a:gd name="T17" fmla="*/ 543 h 543"/>
              <a:gd name="T18" fmla="*/ 311 w 455"/>
              <a:gd name="T19" fmla="*/ 530 h 543"/>
              <a:gd name="T20" fmla="*/ 451 w 455"/>
              <a:gd name="T21" fmla="*/ 285 h 543"/>
              <a:gd name="T22" fmla="*/ 455 w 455"/>
              <a:gd name="T23" fmla="*/ 272 h 543"/>
              <a:gd name="T24" fmla="*/ 451 w 455"/>
              <a:gd name="T25" fmla="*/ 258 h 543"/>
              <a:gd name="T26" fmla="*/ 311 w 455"/>
              <a:gd name="T27" fmla="*/ 14 h 543"/>
              <a:gd name="T28" fmla="*/ 288 w 455"/>
              <a:gd name="T29" fmla="*/ 0 h 543"/>
              <a:gd name="T30" fmla="*/ 257 w 455"/>
              <a:gd name="T31" fmla="*/ 81 h 543"/>
              <a:gd name="T32" fmla="*/ 257 w 455"/>
              <a:gd name="T33" fmla="*/ 81 h 543"/>
              <a:gd name="T34" fmla="*/ 366 w 455"/>
              <a:gd name="T35" fmla="*/ 272 h 543"/>
              <a:gd name="T36" fmla="*/ 257 w 455"/>
              <a:gd name="T37" fmla="*/ 462 h 543"/>
              <a:gd name="T38" fmla="*/ 131 w 455"/>
              <a:gd name="T39" fmla="*/ 462 h 543"/>
              <a:gd name="T40" fmla="*/ 213 w 455"/>
              <a:gd name="T41" fmla="*/ 319 h 543"/>
              <a:gd name="T42" fmla="*/ 213 w 455"/>
              <a:gd name="T43" fmla="*/ 224 h 543"/>
              <a:gd name="T44" fmla="*/ 131 w 455"/>
              <a:gd name="T45" fmla="*/ 81 h 543"/>
              <a:gd name="T46" fmla="*/ 257 w 455"/>
              <a:gd name="T47" fmla="*/ 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543">
                <a:moveTo>
                  <a:pt x="288" y="0"/>
                </a:moveTo>
                <a:lnTo>
                  <a:pt x="288" y="0"/>
                </a:lnTo>
                <a:lnTo>
                  <a:pt x="25" y="0"/>
                </a:lnTo>
                <a:cubicBezTo>
                  <a:pt x="10" y="0"/>
                  <a:pt x="0" y="17"/>
                  <a:pt x="8" y="30"/>
                </a:cubicBezTo>
                <a:lnTo>
                  <a:pt x="143" y="265"/>
                </a:lnTo>
                <a:cubicBezTo>
                  <a:pt x="146" y="269"/>
                  <a:pt x="146" y="274"/>
                  <a:pt x="143" y="279"/>
                </a:cubicBezTo>
                <a:lnTo>
                  <a:pt x="8" y="513"/>
                </a:lnTo>
                <a:cubicBezTo>
                  <a:pt x="0" y="526"/>
                  <a:pt x="10" y="543"/>
                  <a:pt x="25" y="543"/>
                </a:cubicBezTo>
                <a:lnTo>
                  <a:pt x="288" y="543"/>
                </a:lnTo>
                <a:cubicBezTo>
                  <a:pt x="297" y="543"/>
                  <a:pt x="306" y="538"/>
                  <a:pt x="311" y="530"/>
                </a:cubicBezTo>
                <a:lnTo>
                  <a:pt x="451" y="285"/>
                </a:lnTo>
                <a:cubicBezTo>
                  <a:pt x="454" y="281"/>
                  <a:pt x="455" y="276"/>
                  <a:pt x="455" y="272"/>
                </a:cubicBezTo>
                <a:cubicBezTo>
                  <a:pt x="455" y="267"/>
                  <a:pt x="454" y="262"/>
                  <a:pt x="451" y="258"/>
                </a:cubicBezTo>
                <a:lnTo>
                  <a:pt x="311" y="14"/>
                </a:lnTo>
                <a:cubicBezTo>
                  <a:pt x="306" y="5"/>
                  <a:pt x="297" y="0"/>
                  <a:pt x="288" y="0"/>
                </a:cubicBezTo>
                <a:close/>
                <a:moveTo>
                  <a:pt x="257" y="81"/>
                </a:moveTo>
                <a:lnTo>
                  <a:pt x="257" y="81"/>
                </a:lnTo>
                <a:lnTo>
                  <a:pt x="366" y="272"/>
                </a:lnTo>
                <a:lnTo>
                  <a:pt x="257" y="462"/>
                </a:lnTo>
                <a:lnTo>
                  <a:pt x="131" y="462"/>
                </a:lnTo>
                <a:lnTo>
                  <a:pt x="213" y="319"/>
                </a:lnTo>
                <a:cubicBezTo>
                  <a:pt x="230" y="290"/>
                  <a:pt x="230" y="253"/>
                  <a:pt x="213" y="224"/>
                </a:cubicBezTo>
                <a:lnTo>
                  <a:pt x="131" y="81"/>
                </a:lnTo>
                <a:lnTo>
                  <a:pt x="257" y="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6211604"/>
            <a:ext cx="1116000" cy="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311992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79988" indent="-167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Calibri" pitchFamily="34" charset="0"/>
        <a:buChar char="&gt;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504000" indent="191995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Calibri" pitchFamily="34" charset="0"/>
        <a:buChar char="_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119997" algn="l" defTabSz="1219170" rtl="0" eaLnBrk="1" latinLnBrk="0" hangingPunct="1">
        <a:lnSpc>
          <a:spcPct val="98000"/>
        </a:lnSpc>
        <a:spcBef>
          <a:spcPts val="500"/>
        </a:spcBef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23.jpeg"/><Relationship Id="rId4" Type="http://schemas.openxmlformats.org/officeDocument/2006/relationships/hyperlink" Target="http://www.tutallernatural.com/blog/insomni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laxationdynamique.fr/conte-et-sophrologie-pour-enfants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863419" y="5393769"/>
            <a:ext cx="8784975" cy="480485"/>
          </a:xfrm>
        </p:spPr>
        <p:txBody>
          <a:bodyPr/>
          <a:lstStyle/>
          <a:p>
            <a:r>
              <a:rPr lang="fr-FR" dirty="0"/>
              <a:t>Service prévention et promotion de la santé 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63418" y="2241128"/>
            <a:ext cx="10417158" cy="23400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4000" u="sng" dirty="0">
                <a:cs typeface="Calibri"/>
              </a:rPr>
              <a:t>Atelier prévention sommeil</a:t>
            </a:r>
            <a:br>
              <a:rPr lang="fr-FR" sz="4000" u="sng" dirty="0">
                <a:cs typeface="Calibri"/>
              </a:rPr>
            </a:br>
            <a:r>
              <a:rPr lang="fr-FR" sz="1050" b="0" i="0" u="none" strike="noStrike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fr-FR" sz="1400" b="0" i="0" u="none" strike="noStrike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</a:br>
            <a:r>
              <a:rPr lang="fr-FR" sz="4000" dirty="0">
                <a:cs typeface="Calibri"/>
              </a:rPr>
              <a:t>Comprendre le fonctionnement et les leviers pour adopter un sommeil de qualité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06 décembre 2021 / Isère</a:t>
            </a:r>
          </a:p>
        </p:txBody>
      </p:sp>
      <p:sp>
        <p:nvSpPr>
          <p:cNvPr id="13" name="Forme libre 10">
            <a:extLst>
              <a:ext uri="{FF2B5EF4-FFF2-40B4-BE49-F238E27FC236}">
                <a16:creationId xmlns:a16="http://schemas.microsoft.com/office/drawing/2014/main" id="{FBAA1737-D599-414D-8DD6-A6768BB7BB04}"/>
              </a:ext>
            </a:extLst>
          </p:cNvPr>
          <p:cNvSpPr>
            <a:spLocks/>
          </p:cNvSpPr>
          <p:nvPr/>
        </p:nvSpPr>
        <p:spPr bwMode="gray">
          <a:xfrm>
            <a:off x="10258790" y="4685003"/>
            <a:ext cx="1601788" cy="2130835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616CCC36-C40D-4130-A5F2-FC3CFB9E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140833"/>
            <a:ext cx="1142393" cy="12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BFA05A-C2A6-484C-8E39-0DE5F73E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0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i="0" dirty="0">
                <a:effectLst/>
                <a:latin typeface="Open Sans" panose="020B0606030504020204" pitchFamily="34" charset="0"/>
              </a:rPr>
              <a:t>Les symptômes les plus fréquents des troubles du sommeil sont 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endParaRPr lang="fr-FR" sz="3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b="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1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D18C94-AD4E-438A-958D-F666A6FA5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804" y="4149080"/>
            <a:ext cx="2761576" cy="19167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31B8ED2-486A-45C1-8A16-CB85DADF9A38}"/>
              </a:ext>
            </a:extLst>
          </p:cNvPr>
          <p:cNvSpPr txBox="1"/>
          <p:nvPr/>
        </p:nvSpPr>
        <p:spPr>
          <a:xfrm>
            <a:off x="1415481" y="1052736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Insomnie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F89281CF-04CC-4567-AFF9-D115E13930E2}"/>
              </a:ext>
            </a:extLst>
          </p:cNvPr>
          <p:cNvSpPr/>
          <p:nvPr/>
        </p:nvSpPr>
        <p:spPr>
          <a:xfrm>
            <a:off x="2207568" y="1772816"/>
            <a:ext cx="432048" cy="537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F478014C-6418-41F1-A091-F330670BAB3B}"/>
              </a:ext>
            </a:extLst>
          </p:cNvPr>
          <p:cNvSpPr/>
          <p:nvPr/>
        </p:nvSpPr>
        <p:spPr>
          <a:xfrm>
            <a:off x="7872533" y="1988840"/>
            <a:ext cx="432048" cy="526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FB45BD-B802-4D8D-8149-EEB54342054A}"/>
              </a:ext>
            </a:extLst>
          </p:cNvPr>
          <p:cNvSpPr txBox="1"/>
          <p:nvPr/>
        </p:nvSpPr>
        <p:spPr>
          <a:xfrm>
            <a:off x="6528048" y="105273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Somnolence excessive pendant la journée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7E482EF-0BC0-43FC-BA17-09CDC8D897A8}"/>
              </a:ext>
            </a:extLst>
          </p:cNvPr>
          <p:cNvSpPr txBox="1"/>
          <p:nvPr/>
        </p:nvSpPr>
        <p:spPr>
          <a:xfrm>
            <a:off x="470037" y="2420888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Les personnes insomniaques ont des difficultés à s’endormir et à rester endormies et se réveillent en ne se sentant pas ressourcées. Elles peuvent se réveiller tôt. Le manque de sommeil rend les personnes somnolentes, fatiguées et irritables pendant la journée</a:t>
            </a:r>
            <a:r>
              <a:rPr lang="fr-FR" sz="12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  <a:endParaRPr lang="fr-FR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EF8ACC-88AF-44C0-A740-BA5B2C1F8D35}"/>
              </a:ext>
            </a:extLst>
          </p:cNvPr>
          <p:cNvSpPr txBox="1"/>
          <p:nvPr/>
        </p:nvSpPr>
        <p:spPr>
          <a:xfrm>
            <a:off x="6334957" y="2567033"/>
            <a:ext cx="3793492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Les  personnes présentant une somnolence excessive pendant la journée ont tendance à s’endormir pendant les heures normales d’éveil. Certains troubles du sommeil rendent les personnes incapables de résister au sommeil pendant la journée.</a:t>
            </a:r>
          </a:p>
          <a:p>
            <a:pPr algn="ctr"/>
            <a:br>
              <a:rPr lang="fr-FR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fr-FR" sz="1200" dirty="0"/>
          </a:p>
        </p:txBody>
      </p:sp>
      <p:pic>
        <p:nvPicPr>
          <p:cNvPr id="5122" name="Picture 2" descr="somnolence au travail - Hypersomnie">
            <a:extLst>
              <a:ext uri="{FF2B5EF4-FFF2-40B4-BE49-F238E27FC236}">
                <a16:creationId xmlns:a16="http://schemas.microsoft.com/office/drawing/2014/main" id="{B9CEB523-94B1-46F1-AC4B-1C7A8B27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203623"/>
            <a:ext cx="2406125" cy="20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18D1DCC-52A2-4D4D-9154-396586DB2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73" y="16098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87009" y="425601"/>
            <a:ext cx="9600000" cy="720000"/>
          </a:xfrm>
        </p:spPr>
        <p:txBody>
          <a:bodyPr/>
          <a:lstStyle/>
          <a:p>
            <a:r>
              <a:rPr lang="fr-FR" sz="3200" dirty="0"/>
              <a:t>Les perturbateurs : 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D5E1F28-34D9-4041-9486-88AD0AD12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03151"/>
              </p:ext>
            </p:extLst>
          </p:nvPr>
        </p:nvGraphicFramePr>
        <p:xfrm>
          <a:off x="281333" y="1217883"/>
          <a:ext cx="4302499" cy="491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7B64547-F79A-4D11-9EDB-C96E20EA6661}"/>
              </a:ext>
            </a:extLst>
          </p:cNvPr>
          <p:cNvSpPr/>
          <p:nvPr/>
        </p:nvSpPr>
        <p:spPr>
          <a:xfrm>
            <a:off x="3935760" y="1484784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925570-FE33-4CE9-9CF2-A26AD31B248F}"/>
              </a:ext>
            </a:extLst>
          </p:cNvPr>
          <p:cNvSpPr txBox="1"/>
          <p:nvPr/>
        </p:nvSpPr>
        <p:spPr>
          <a:xfrm>
            <a:off x="4731330" y="1039484"/>
            <a:ext cx="216024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Alcool</a:t>
            </a:r>
          </a:p>
          <a:p>
            <a:pPr marL="171450" indent="-171450">
              <a:buFontTx/>
              <a:buChar char="-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Thé, café, sodas</a:t>
            </a:r>
          </a:p>
          <a:p>
            <a:pPr marL="171450" indent="-171450">
              <a:buFontTx/>
              <a:buChar char="-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Quantité et qualité des repas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C01F54-0F90-413F-B05E-EAD13FB757DA}"/>
              </a:ext>
            </a:extLst>
          </p:cNvPr>
          <p:cNvSpPr txBox="1"/>
          <p:nvPr/>
        </p:nvSpPr>
        <p:spPr>
          <a:xfrm>
            <a:off x="4655840" y="2483604"/>
            <a:ext cx="4237067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Augmente le risque du cancer de la vessie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1539C14B-111E-4AE6-A2EA-A03B0D8C687E}"/>
              </a:ext>
            </a:extLst>
          </p:cNvPr>
          <p:cNvSpPr/>
          <p:nvPr/>
        </p:nvSpPr>
        <p:spPr>
          <a:xfrm>
            <a:off x="3935760" y="2492896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9316368-2073-4FD2-8384-5AEB4DA8EEB2}"/>
              </a:ext>
            </a:extLst>
          </p:cNvPr>
          <p:cNvSpPr/>
          <p:nvPr/>
        </p:nvSpPr>
        <p:spPr>
          <a:xfrm>
            <a:off x="3935761" y="3501008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A79C02C-240B-4185-B284-10F0E3EE15CA}"/>
              </a:ext>
            </a:extLst>
          </p:cNvPr>
          <p:cNvSpPr/>
          <p:nvPr/>
        </p:nvSpPr>
        <p:spPr>
          <a:xfrm>
            <a:off x="3935760" y="4581128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A7B5F21A-8378-407D-888E-B0FBFC04BA49}"/>
              </a:ext>
            </a:extLst>
          </p:cNvPr>
          <p:cNvSpPr/>
          <p:nvPr/>
        </p:nvSpPr>
        <p:spPr>
          <a:xfrm>
            <a:off x="3935760" y="5589240"/>
            <a:ext cx="6480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C44847-7BD2-4AC1-8ECD-DF1647729361}"/>
              </a:ext>
            </a:extLst>
          </p:cNvPr>
          <p:cNvSpPr txBox="1"/>
          <p:nvPr/>
        </p:nvSpPr>
        <p:spPr>
          <a:xfrm>
            <a:off x="4655840" y="3244287"/>
            <a:ext cx="5234028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Pas trop chauffée (18-20°C )</a:t>
            </a:r>
          </a:p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-Bien insonorisée,</a:t>
            </a:r>
          </a:p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Calme,</a:t>
            </a:r>
          </a:p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Dotée d’un système efficace d’occlusion de la lumière.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F85C78-7824-43B5-841C-38B500494EAC}"/>
              </a:ext>
            </a:extLst>
          </p:cNvPr>
          <p:cNvSpPr txBox="1"/>
          <p:nvPr/>
        </p:nvSpPr>
        <p:spPr>
          <a:xfrm>
            <a:off x="4655840" y="4437112"/>
            <a:ext cx="4437841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400" b="0" i="0" dirty="0">
                <a:solidFill>
                  <a:srgbClr val="878787"/>
                </a:solidFill>
                <a:effectLst/>
                <a:latin typeface="Lato" panose="020F0502020204030203" pitchFamily="34" charset="0"/>
              </a:rPr>
              <a:t>- 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L’usage des écrans : télévision, ordinateur…</a:t>
            </a:r>
          </a:p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Le travail au lit,</a:t>
            </a:r>
          </a:p>
          <a:p>
            <a:pPr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Le dîner au lit.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302B30-06AC-4037-A30F-70AECAE37BE1}"/>
              </a:ext>
            </a:extLst>
          </p:cNvPr>
          <p:cNvSpPr txBox="1"/>
          <p:nvPr/>
        </p:nvSpPr>
        <p:spPr>
          <a:xfrm>
            <a:off x="4645184" y="5467063"/>
            <a:ext cx="6923424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algn="l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- 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Se coucher tous les jours, même le week-end, à la même heure</a:t>
            </a:r>
          </a:p>
          <a:p>
            <a:pPr marL="457200"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Respecter le sommeil lorsqu’il se manifeste (bâillement, fermeture des yeux, etc…).</a:t>
            </a:r>
          </a:p>
          <a:p>
            <a:pPr marL="457200" algn="l"/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- Favoriser le réveil « naturel » qui survient à la fin d’un cycle de sommeil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109D353-650D-4290-9FB7-60790D3D6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Impact des perturbateurs sur le sommeil :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00088" y="2060768"/>
            <a:ext cx="10232736" cy="4335316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envie de dormir, manque de vigilance, somnolence, manque de motivation (désengagement du travail, accidents de la route…), manque d’énergi</a:t>
            </a:r>
            <a:r>
              <a:rPr lang="fr-FR" sz="1600" b="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l" fontAlgn="base"/>
            <a:endParaRPr lang="fr-FR" sz="1600" b="0" i="0" dirty="0">
              <a:solidFill>
                <a:srgbClr val="4A4A4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 </a:t>
            </a: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douleurs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maux de tête, courbatures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r-FR" sz="1600" b="0" i="0" u="sng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prise de poids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(en effet les personnes ayant mal dormi ou peu dormi ont tendance à choisir des aliments gras et sucrés), les addictions (sucre, alcool, drogue, etc.)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r-FR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difficultés de concentration, de mémorisation ou d’apprentissage, de coordination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r-FR" sz="1600" b="0" u="sng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l’humeur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sensibilité au stress, hypersensibilité émotionnelle, irritabilité, angoisse, dépression</a:t>
            </a:r>
          </a:p>
          <a:p>
            <a:pPr algn="l" fontAlgn="base"/>
            <a:endParaRPr lang="fr-FR" sz="1600" b="0" i="0" dirty="0">
              <a:solidFill>
                <a:srgbClr val="4A4A4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affaiblissement immunitaire </a:t>
            </a:r>
            <a:r>
              <a:rPr lang="fr-FR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(c’est pendant les périodes de grande fatigue que les herpès reviennent par exemple)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r-FR" sz="1600" b="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 </a:t>
            </a:r>
            <a:r>
              <a:rPr lang="fr-FR" sz="16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défaut de désacidification et détoxination</a:t>
            </a:r>
            <a:r>
              <a:rPr lang="fr-FR" sz="1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encombrement du nez, constipation, mauvaise haleine, etc.</a:t>
            </a:r>
          </a:p>
          <a:p>
            <a:b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F841DE-B40C-4F6E-9969-9D224546242E}"/>
              </a:ext>
            </a:extLst>
          </p:cNvPr>
          <p:cNvSpPr txBox="1"/>
          <p:nvPr/>
        </p:nvSpPr>
        <p:spPr>
          <a:xfrm>
            <a:off x="1127448" y="113693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ctor"/>
              </a:rPr>
              <a:t>Un mauvais sommeil ou un manque de sommeil réparateur peuvent être source de dérangements dans la journée. Voici quelques unes de ces conséquences :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E38FBE20-BA37-4DB4-AC62-4D8FA66B85A0}"/>
              </a:ext>
            </a:extLst>
          </p:cNvPr>
          <p:cNvSpPr/>
          <p:nvPr/>
        </p:nvSpPr>
        <p:spPr>
          <a:xfrm>
            <a:off x="839416" y="1151656"/>
            <a:ext cx="288032" cy="405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A5DBBF1-92A9-4F36-A3CC-F2ADF7E0B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65" y="4413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E7BC8-EB08-4624-A515-D001F274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sommeil et le métabolisme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B757993-988B-4974-A701-6BD54FA75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750759"/>
              </p:ext>
            </p:extLst>
          </p:nvPr>
        </p:nvGraphicFramePr>
        <p:xfrm>
          <a:off x="1055688" y="1355725"/>
          <a:ext cx="7776616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7A5EC-E812-4AA7-AEC9-D00F8FEE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7CA3-5227-40FD-86CF-70176AC6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258C3-26B2-4E5B-B501-F87175EA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13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B1B351-43A3-4339-9EDF-B2285F808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20336" y="2492896"/>
            <a:ext cx="2952328" cy="20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8650728-CD97-440A-B0ED-E61F4269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A3EE8-C979-4F7E-806A-DDAC654A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2E61F3-45F4-43C6-A100-FB03F5C2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7EA46-DA6A-48CA-991F-713B72C6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14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80F09B7-CE49-4FEF-BE1C-5B8DF18D4E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Mettre en place des actions concrètes pour améliorer son sommeil (ex : sieste flash, exercices de respiration, visualisation)</a:t>
            </a:r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6EAFB98E-CBB3-4393-88C0-ECDA2AC0EA29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4F6A7DA-8FB4-47DB-B1E9-EA5C62AC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84400E-D9B6-4AAA-9625-24BE37C90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-27384"/>
            <a:ext cx="1066529" cy="101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43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La sieste flash en 5 étapes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fr-FR" sz="18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Je m’assieds bien droit</a:t>
            </a:r>
            <a:r>
              <a:rPr lang="fr-FR" sz="18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, les pieds à plat sur le sol, le bas du dos bien calé dans mon siège, afin d’avoir la tête en équilibre sur le cou, sans l’appuyer contre le mur ou un repose-tête.</a:t>
            </a:r>
          </a:p>
          <a:p>
            <a:pPr algn="l">
              <a:buFont typeface="+mj-lt"/>
              <a:buAutoNum type="arabicPeriod"/>
            </a:pPr>
            <a:endParaRPr lang="fr-FR" sz="1800" b="1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18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Je ferme les yeux</a:t>
            </a:r>
            <a:r>
              <a:rPr lang="fr-FR" sz="18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, je prends conscience de mes points d’appui (dos, fessiers, cuisses, pieds) en me faisant lourd.</a:t>
            </a:r>
          </a:p>
          <a:p>
            <a:pPr algn="l">
              <a:buFont typeface="+mj-lt"/>
              <a:buAutoNum type="arabicPeriod"/>
            </a:pPr>
            <a:endParaRPr lang="fr-FR" sz="1800" b="1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18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J’inspire et j’expire longuement</a:t>
            </a:r>
            <a:r>
              <a:rPr lang="fr-FR" sz="18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, tout doucement. Pour m’isoler des autres, j’écoute ma respiration ventrale qui me berce et je m’abandonne.</a:t>
            </a:r>
          </a:p>
          <a:p>
            <a:pPr algn="l">
              <a:buFont typeface="+mj-lt"/>
              <a:buAutoNum type="arabicPeriod"/>
            </a:pPr>
            <a:endParaRPr lang="fr-FR" sz="1800" b="1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18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Mes muscles se relâchent, ma tête bascule…</a:t>
            </a:r>
            <a:r>
              <a:rPr lang="fr-FR" sz="18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 c’est le signal et je commence ma remontée : sans ouvrir les yeux, je me rappelle où je suis, je serre les poings deux à trois fois, je m’étire pour activer la chaîne musculaire et je souffle de façon tonique.</a:t>
            </a:r>
          </a:p>
          <a:p>
            <a:pPr algn="l">
              <a:buFont typeface="+mj-lt"/>
              <a:buAutoNum type="arabicPeriod"/>
            </a:pPr>
            <a:endParaRPr lang="fr-FR" sz="1800" b="1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18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J’ouvre les yeux</a:t>
            </a:r>
            <a:r>
              <a:rPr lang="fr-FR" sz="18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 : je suis à nouveau immédiatement et pleinement présent.</a:t>
            </a:r>
          </a:p>
          <a:p>
            <a:br>
              <a:rPr lang="fr-FR" sz="1600" dirty="0"/>
            </a:br>
            <a:endParaRPr lang="fr-FR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7B1C37-C16F-4847-9D89-583C4B25C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5440" y="359648"/>
            <a:ext cx="9217024" cy="720000"/>
          </a:xfrm>
        </p:spPr>
        <p:txBody>
          <a:bodyPr/>
          <a:lstStyle/>
          <a:p>
            <a:r>
              <a:rPr lang="fr-FR" sz="3200" dirty="0"/>
              <a:t>Relaxation Dynamique 1 : </a:t>
            </a: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L’éventail</a:t>
            </a:r>
            <a:br>
              <a:rPr lang="fr-FR" sz="3200" dirty="0"/>
            </a:b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permet de chasser la fatigue, les contrariétés et balayer le stress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endParaRPr lang="fr-FR" sz="1800" b="0" dirty="0">
              <a:solidFill>
                <a:schemeClr val="tx1"/>
              </a:solidFill>
            </a:endParaRPr>
          </a:p>
          <a:p>
            <a:pPr lvl="1"/>
            <a:r>
              <a:rPr lang="fr-FR" dirty="0"/>
              <a:t> xxx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 xxx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2515C4-036F-4392-97F8-5BBBDD750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5158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5440" y="359648"/>
            <a:ext cx="8712968" cy="720000"/>
          </a:xfrm>
        </p:spPr>
        <p:txBody>
          <a:bodyPr/>
          <a:lstStyle/>
          <a:p>
            <a:r>
              <a:rPr lang="fr-FR" sz="3200" dirty="0"/>
              <a:t>Relaxation dynamique 2 : </a:t>
            </a: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Rotation cérébrale</a:t>
            </a:r>
            <a:br>
              <a:rPr lang="fr-FR" sz="3200" dirty="0"/>
            </a:b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permet de changer de point de vue, de vivre mieux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endParaRPr lang="fr-FR" sz="1800" b="0" dirty="0">
              <a:solidFill>
                <a:schemeClr val="tx1"/>
              </a:solidFill>
            </a:endParaRPr>
          </a:p>
          <a:p>
            <a:pPr lvl="1"/>
            <a:r>
              <a:rPr lang="fr-FR" dirty="0"/>
              <a:t> xxx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 xxx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FB54F7-874D-47BB-8440-150FA66B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6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5440" y="359648"/>
            <a:ext cx="8712968" cy="720000"/>
          </a:xfrm>
        </p:spPr>
        <p:txBody>
          <a:bodyPr/>
          <a:lstStyle/>
          <a:p>
            <a:r>
              <a:rPr lang="fr-FR" sz="3200" dirty="0"/>
              <a:t>Relaxation dynamique 3 : </a:t>
            </a: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</a:t>
            </a:r>
            <a:r>
              <a:rPr lang="fr-FR" sz="3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Prana</a:t>
            </a:r>
            <a:br>
              <a:rPr lang="fr-FR" sz="3200" dirty="0"/>
            </a:b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permet de ramener le calme et la détente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endParaRPr lang="fr-FR" sz="1800" b="0" dirty="0">
              <a:solidFill>
                <a:schemeClr val="tx1"/>
              </a:solidFill>
            </a:endParaRPr>
          </a:p>
          <a:p>
            <a:pPr lvl="1"/>
            <a:r>
              <a:rPr lang="fr-FR" dirty="0"/>
              <a:t> xxx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 xxx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FB54F7-874D-47BB-8440-150FA66B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FE8E9C6-F40F-4DEB-AA90-1FFC4F1C6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11645464" cy="590465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06CB5-9A3C-452D-8A01-1CFFE477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CC536-66B9-406E-BF43-094FD093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17C6B-5786-414C-B427-7F5F6059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0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055440" y="1198147"/>
            <a:ext cx="8928992" cy="4800000"/>
          </a:xfrm>
        </p:spPr>
        <p:txBody>
          <a:bodyPr/>
          <a:lstStyle/>
          <a:p>
            <a:r>
              <a:rPr lang="fr-FR" sz="2000" dirty="0">
                <a:solidFill>
                  <a:schemeClr val="tx2"/>
                </a:solidFill>
              </a:rPr>
              <a:t>1. </a:t>
            </a:r>
            <a:r>
              <a:rPr lang="fr-FR" sz="1600" dirty="0"/>
              <a:t>Comprendre le fonctionnement du sommeil et son importance</a:t>
            </a:r>
            <a:r>
              <a:rPr lang="fr-FR" sz="2000" dirty="0"/>
              <a:t>		</a:t>
            </a:r>
            <a:r>
              <a:rPr lang="fr-FR" sz="2000" dirty="0">
                <a:solidFill>
                  <a:schemeClr val="tx2"/>
                </a:solidFill>
              </a:rPr>
              <a:t>03</a:t>
            </a:r>
            <a:endParaRPr lang="fr-FR" sz="2000" dirty="0"/>
          </a:p>
          <a:p>
            <a:r>
              <a:rPr lang="fr-FR" sz="2000" dirty="0">
                <a:solidFill>
                  <a:schemeClr val="tx2"/>
                </a:solidFill>
              </a:rPr>
              <a:t>2.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Identifier et prendre conscience des perturbateurs du sommeil et leurs impacts (vigilance, mémoire, etc.)                                                                                                          </a:t>
            </a:r>
            <a:r>
              <a:rPr lang="fr-FR" sz="2000" dirty="0">
                <a:solidFill>
                  <a:schemeClr val="tx2"/>
                </a:solidFill>
              </a:rPr>
              <a:t>09</a:t>
            </a:r>
          </a:p>
          <a:p>
            <a:r>
              <a:rPr lang="fr-FR" sz="2000" dirty="0">
                <a:solidFill>
                  <a:schemeClr val="tx2"/>
                </a:solidFill>
              </a:rPr>
              <a:t>3.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place des actions concrètes pour améliorer son sommeil (ex : sieste flash, exercices de respiration, visualisation)                                                                             </a:t>
            </a:r>
            <a:r>
              <a:rPr lang="fr-FR" sz="2000" dirty="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7" name="Forme libre 10">
            <a:extLst>
              <a:ext uri="{FF2B5EF4-FFF2-40B4-BE49-F238E27FC236}">
                <a16:creationId xmlns:a16="http://schemas.microsoft.com/office/drawing/2014/main" id="{DB7F42ED-B1D4-492E-ADF5-80CFEA96CCA5}"/>
              </a:ext>
            </a:extLst>
          </p:cNvPr>
          <p:cNvSpPr>
            <a:spLocks/>
          </p:cNvSpPr>
          <p:nvPr/>
        </p:nvSpPr>
        <p:spPr bwMode="gray">
          <a:xfrm>
            <a:off x="10478814" y="5591332"/>
            <a:ext cx="1155637" cy="1266240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e libre 10">
            <a:extLst>
              <a:ext uri="{FF2B5EF4-FFF2-40B4-BE49-F238E27FC236}">
                <a16:creationId xmlns:a16="http://schemas.microsoft.com/office/drawing/2014/main" id="{9C4198BE-3066-47A9-A8DE-EF7465CB8B96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96A656BD-FCB7-4062-96C0-AC5DADC1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EF66A4-DAB5-429C-8512-8690B889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10861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703512" y="1693548"/>
            <a:ext cx="8784975" cy="2880000"/>
          </a:xfrm>
        </p:spPr>
        <p:txBody>
          <a:bodyPr/>
          <a:lstStyle/>
          <a:p>
            <a:r>
              <a:rPr lang="fr-FR" sz="5400" dirty="0"/>
              <a:t>Merci pour votre attention !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- 00/00/0000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Forme libre 10">
            <a:extLst>
              <a:ext uri="{FF2B5EF4-FFF2-40B4-BE49-F238E27FC236}">
                <a16:creationId xmlns:a16="http://schemas.microsoft.com/office/drawing/2014/main" id="{0CCB550E-559D-4F99-8116-126C454C995D}"/>
              </a:ext>
            </a:extLst>
          </p:cNvPr>
          <p:cNvSpPr>
            <a:spLocks/>
          </p:cNvSpPr>
          <p:nvPr/>
        </p:nvSpPr>
        <p:spPr bwMode="gray">
          <a:xfrm>
            <a:off x="8379241" y="4754549"/>
            <a:ext cx="1601788" cy="2130835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41E4049E-13A4-43E4-BE85-1E4D05AE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95" y="5157192"/>
            <a:ext cx="1258080" cy="13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647AC1-E582-4C48-97C5-C4207257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04664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Comprendre le fonctionnement du sommeil et son importance</a:t>
            </a:r>
            <a:r>
              <a:rPr lang="fr-FR" sz="3600" dirty="0"/>
              <a:t>	</a:t>
            </a:r>
            <a:endParaRPr lang="fr-FR" dirty="0"/>
          </a:p>
        </p:txBody>
      </p:sp>
      <p:sp>
        <p:nvSpPr>
          <p:cNvPr id="7" name="Forme libre 10">
            <a:extLst>
              <a:ext uri="{FF2B5EF4-FFF2-40B4-BE49-F238E27FC236}">
                <a16:creationId xmlns:a16="http://schemas.microsoft.com/office/drawing/2014/main" id="{DABABDD7-DE80-4C3B-8552-31FAA59D67E5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58D1E57E-A0B8-429D-8FC3-8B432FA0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7E46C8-1359-45DF-84CD-9410EAD0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55" y="0"/>
            <a:ext cx="1066529" cy="101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60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Fonctionnement du sommeil</a:t>
            </a:r>
            <a:r>
              <a:rPr lang="fr-FR" sz="4000" dirty="0"/>
              <a:t>	</a:t>
            </a:r>
            <a:endParaRPr lang="fr-FR" sz="3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55440" y="1163090"/>
            <a:ext cx="9600000" cy="1353316"/>
          </a:xfrm>
        </p:spPr>
        <p:txBody>
          <a:bodyPr/>
          <a:lstStyle/>
          <a:p>
            <a:pPr algn="l"/>
            <a:r>
              <a:rPr lang="fr-F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 sommeil correspond à </a:t>
            </a:r>
            <a:r>
              <a:rPr lang="fr-F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une baisse de l’état de conscience qui sépare deux périodes d’éveil</a:t>
            </a:r>
            <a:r>
              <a:rPr lang="fr-F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Il est caractérisé par une perte de la vigilance, une diminution du tonus musculaire et une conservation partielle de la perception sensitive. </a:t>
            </a:r>
          </a:p>
          <a:p>
            <a:pPr algn="l"/>
            <a:r>
              <a:rPr lang="fr-F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Lent, profond, paradoxal, les visages du sommeil sont multiples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200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 sommeil réparateur est-il en voie d&amp;#39;extinction ? - Neuropro Consulting">
            <a:extLst>
              <a:ext uri="{FF2B5EF4-FFF2-40B4-BE49-F238E27FC236}">
                <a16:creationId xmlns:a16="http://schemas.microsoft.com/office/drawing/2014/main" id="{7E9CE096-A0F6-4B62-9184-6B367267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484894"/>
            <a:ext cx="6960240" cy="43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776815-6B0E-45F1-8FDB-58823D6C8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44624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35DA9-CE0D-4269-BA8F-12A76075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19008"/>
            <a:ext cx="9600000" cy="720000"/>
          </a:xfrm>
        </p:spPr>
        <p:txBody>
          <a:bodyPr/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différents cycles du sommeil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A695A-8ABA-42EF-855B-2F72478C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8" y="1098832"/>
            <a:ext cx="11034228" cy="5704028"/>
          </a:xfrm>
        </p:spPr>
        <p:txBody>
          <a:bodyPr/>
          <a:lstStyle/>
          <a:p>
            <a:pPr algn="l"/>
            <a:endParaRPr lang="fr-FR" sz="1600" b="0" i="0" dirty="0">
              <a:effectLst/>
              <a:latin typeface="Open Sans" panose="020B0606030504020204" pitchFamily="34" charset="0"/>
            </a:endParaRPr>
          </a:p>
          <a:p>
            <a:pPr lvl="1" indent="0">
              <a:buNone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AB763-B980-4DAF-A543-AE00FE73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531CB-318D-4454-9A55-27F74FAE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0068" y="6460363"/>
            <a:ext cx="9120000" cy="448436"/>
          </a:xfrm>
        </p:spPr>
        <p:txBody>
          <a:bodyPr/>
          <a:lstStyle/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8680E-2293-45D0-AD2B-6AA33B87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5</a:t>
            </a:fld>
            <a:endParaRPr lang="fr-FR"/>
          </a:p>
        </p:txBody>
      </p:sp>
      <p:pic>
        <p:nvPicPr>
          <p:cNvPr id="3074" name="Picture 2" descr="sophrologie et sommeil | isabelle lefebvre sophrologue énergéticienne">
            <a:extLst>
              <a:ext uri="{FF2B5EF4-FFF2-40B4-BE49-F238E27FC236}">
                <a16:creationId xmlns:a16="http://schemas.microsoft.com/office/drawing/2014/main" id="{E68A9BD0-C045-496D-9B73-F4D5803E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346224"/>
            <a:ext cx="6028840" cy="4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 descr="Flèche : courbe légère">
            <a:extLst>
              <a:ext uri="{FF2B5EF4-FFF2-40B4-BE49-F238E27FC236}">
                <a16:creationId xmlns:a16="http://schemas.microsoft.com/office/drawing/2014/main" id="{E691AB0D-D42C-4BDE-9B49-1F340904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010" y="2420888"/>
            <a:ext cx="476091" cy="6068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8094760-9345-4676-90E4-D1CB3435D65F}"/>
              </a:ext>
            </a:extLst>
          </p:cNvPr>
          <p:cNvSpPr txBox="1"/>
          <p:nvPr/>
        </p:nvSpPr>
        <p:spPr>
          <a:xfrm>
            <a:off x="1055440" y="1428951"/>
            <a:ext cx="24587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A retenir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   </a:t>
            </a:r>
            <a:r>
              <a:rPr lang="fr-FR" sz="28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1 cycle dure en moyenne 1h30</a:t>
            </a:r>
          </a:p>
          <a:p>
            <a:endParaRPr lang="fr-FR" dirty="0"/>
          </a:p>
          <a:p>
            <a:r>
              <a:rPr lang="fr-FR" dirty="0"/>
              <a:t>  </a:t>
            </a:r>
            <a:r>
              <a:rPr lang="fr-FR" sz="28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4 à 6 cycles dans une nuit</a:t>
            </a:r>
          </a:p>
        </p:txBody>
      </p:sp>
      <p:pic>
        <p:nvPicPr>
          <p:cNvPr id="14" name="Graphique 13" descr="Flèche : courbe légère">
            <a:extLst>
              <a:ext uri="{FF2B5EF4-FFF2-40B4-BE49-F238E27FC236}">
                <a16:creationId xmlns:a16="http://schemas.microsoft.com/office/drawing/2014/main" id="{FFE38351-F6BE-4A61-9EE0-7F37D4289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733" y="4056401"/>
            <a:ext cx="539029" cy="5485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FB97F8-3C63-438E-89C7-1C53668C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44624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0CDCD-4248-46B2-A33C-B91D350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L’importance du sommeil : les pathologies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F246A-7607-4CD1-B50D-A902E754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7920C-A848-4004-B838-3D4B2852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47" y="1079647"/>
            <a:ext cx="9865096" cy="335746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9997C-0637-4C45-874C-291B46D7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5600" y="6393782"/>
            <a:ext cx="9120000" cy="448436"/>
          </a:xfrm>
        </p:spPr>
        <p:txBody>
          <a:bodyPr/>
          <a:lstStyle/>
          <a:p>
            <a:r>
              <a:rPr lang="fr-FR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8FD212-D340-4A44-9224-E8401591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6</a:t>
            </a:fld>
            <a:endParaRPr lang="fr-FR"/>
          </a:p>
        </p:txBody>
      </p:sp>
      <p:pic>
        <p:nvPicPr>
          <p:cNvPr id="2050" name="Picture 2" descr="Chez les ados, un sommeil insuffisant est corrélé à un plus petit volume de matière grise">
            <a:extLst>
              <a:ext uri="{FF2B5EF4-FFF2-40B4-BE49-F238E27FC236}">
                <a16:creationId xmlns:a16="http://schemas.microsoft.com/office/drawing/2014/main" id="{D859D4A1-6477-4D14-80E9-296D287E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916832"/>
            <a:ext cx="2424888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 nuits de moins de 6h augmentent le risque de diabète de type 2 de 28%">
            <a:extLst>
              <a:ext uri="{FF2B5EF4-FFF2-40B4-BE49-F238E27FC236}">
                <a16:creationId xmlns:a16="http://schemas.microsoft.com/office/drawing/2014/main" id="{1945C0F0-7FF0-472B-BC6E-01F60351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916832"/>
            <a:ext cx="251477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quer de sommeil multiplie par 4 le risque d'attraper un rhume">
            <a:extLst>
              <a:ext uri="{FF2B5EF4-FFF2-40B4-BE49-F238E27FC236}">
                <a16:creationId xmlns:a16="http://schemas.microsoft.com/office/drawing/2014/main" id="{E7996858-7AFF-461D-ACB7-C9B9BDD9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16832"/>
            <a:ext cx="251477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BEA272-E7DD-4DA7-9EF1-E099D2EA6D3A}"/>
              </a:ext>
            </a:extLst>
          </p:cNvPr>
          <p:cNvSpPr txBox="1"/>
          <p:nvPr/>
        </p:nvSpPr>
        <p:spPr>
          <a:xfrm flipH="1">
            <a:off x="922892" y="1088486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Le sommeil représente la forme la plus aboutie du repos. Il permettrait ainsi à l’organisme de </a:t>
            </a:r>
            <a:r>
              <a:rPr lang="fr-FR" sz="1800" b="1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récupérer</a:t>
            </a:r>
            <a:r>
              <a:rPr lang="fr-FR" sz="18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r-FR" sz="1800" b="1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que ce soit sur le plan physique ou mental.</a:t>
            </a:r>
            <a:r>
              <a:rPr lang="fr-FR" sz="18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 </a:t>
            </a:r>
            <a:endParaRPr lang="fr-FR" sz="1800" dirty="0">
              <a:solidFill>
                <a:schemeClr val="bg2"/>
              </a:solidFill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1C28144-6D9C-40CD-B77A-104B30FB0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837883"/>
              </p:ext>
            </p:extLst>
          </p:nvPr>
        </p:nvGraphicFramePr>
        <p:xfrm>
          <a:off x="2374571" y="3573016"/>
          <a:ext cx="6080224" cy="350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12BA6A00-6414-4FDC-A18A-17CC9F05C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17" y="15782"/>
            <a:ext cx="1066529" cy="101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8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i="0" dirty="0">
                <a:effectLst/>
                <a:latin typeface="Open Sans" panose="020B0606030504020204" pitchFamily="34" charset="0"/>
              </a:rPr>
              <a:t>Le système circadien, maître de l’horloge biologique</a:t>
            </a:r>
            <a:endParaRPr lang="fr-FR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Forme libre 10">
            <a:extLst>
              <a:ext uri="{FF2B5EF4-FFF2-40B4-BE49-F238E27FC236}">
                <a16:creationId xmlns:a16="http://schemas.microsoft.com/office/drawing/2014/main" id="{E6611FAC-0607-42A5-BCBC-E4DE7B41817F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76A7D851-D894-40BE-8833-65007B06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ment votre rythme circadien influence votre vie ? - L&amp;#39;orga de Milena">
            <a:extLst>
              <a:ext uri="{FF2B5EF4-FFF2-40B4-BE49-F238E27FC236}">
                <a16:creationId xmlns:a16="http://schemas.microsoft.com/office/drawing/2014/main" id="{171A4AFB-D764-4A77-857F-6FBDF0FBF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12776"/>
            <a:ext cx="7715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4028EF-817C-432B-8B30-21812FA0E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5" y="44624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7074A-A3BF-4AB2-AD0C-578C2DCD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Dysfonctionnement du système circadien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4DCA9E-1C3D-4BE1-801B-D425FD3D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B1C8A-EC08-4E56-9E60-96511585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 - 00/00/0000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E793D3-D1A5-4302-AB14-758690A3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D413-3CAC-45E9-9555-27712B6E17CD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B61B890-777B-4F1B-9832-B4034DAB2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096044"/>
            <a:ext cx="9600000" cy="921268"/>
          </a:xfrm>
        </p:spPr>
        <p:txBody>
          <a:bodyPr/>
          <a:lstStyle/>
          <a:p>
            <a:r>
              <a:rPr lang="fr-FR" b="0" i="0" dirty="0">
                <a:solidFill>
                  <a:srgbClr val="174F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troubles du rythme circadien se produisent lorsque l’horaire sommeil-veille interne (horloge) des personnes n’est pas aligné avec le cycle de lumière (jour) et d’obscurité (nuit) de la terre.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que 9" descr="Flèche : courbe légère">
            <a:extLst>
              <a:ext uri="{FF2B5EF4-FFF2-40B4-BE49-F238E27FC236}">
                <a16:creationId xmlns:a16="http://schemas.microsoft.com/office/drawing/2014/main" id="{38A1FF2F-3789-41CF-9CDA-10E34445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08" y="1030545"/>
            <a:ext cx="421352" cy="512078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1BBBFB78-FC6B-4822-9694-610A5F5D4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63403"/>
              </p:ext>
            </p:extLst>
          </p:nvPr>
        </p:nvGraphicFramePr>
        <p:xfrm>
          <a:off x="3328144" y="2159827"/>
          <a:ext cx="5144120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DBE3EF44-155A-4AD6-A695-F2746A6EF7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0" y="53006"/>
            <a:ext cx="1085135" cy="1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Identifier et prendre conscience des perturbateurs du sommeil et leurs impacts (vigilance, mémoire, etc.)</a:t>
            </a:r>
            <a:endParaRPr lang="fr-FR" dirty="0"/>
          </a:p>
        </p:txBody>
      </p:sp>
      <p:sp>
        <p:nvSpPr>
          <p:cNvPr id="7" name="Forme libre 10">
            <a:extLst>
              <a:ext uri="{FF2B5EF4-FFF2-40B4-BE49-F238E27FC236}">
                <a16:creationId xmlns:a16="http://schemas.microsoft.com/office/drawing/2014/main" id="{E1DFB23D-D2AF-46B4-B4F2-2E2E6F8B21CB}"/>
              </a:ext>
            </a:extLst>
          </p:cNvPr>
          <p:cNvSpPr>
            <a:spLocks/>
          </p:cNvSpPr>
          <p:nvPr/>
        </p:nvSpPr>
        <p:spPr bwMode="gray">
          <a:xfrm>
            <a:off x="10494653" y="5517232"/>
            <a:ext cx="1073955" cy="1439301"/>
          </a:xfrm>
          <a:custGeom>
            <a:avLst/>
            <a:gdLst>
              <a:gd name="connsiteX0" fmla="*/ 800894 w 1601788"/>
              <a:gd name="connsiteY0" fmla="*/ 0 h 2130835"/>
              <a:gd name="connsiteX1" fmla="*/ 855240 w 1601788"/>
              <a:gd name="connsiteY1" fmla="*/ 13371 h 2130835"/>
              <a:gd name="connsiteX2" fmla="*/ 1546488 w 1601788"/>
              <a:gd name="connsiteY2" fmla="*/ 412572 h 2130835"/>
              <a:gd name="connsiteX3" fmla="*/ 1585579 w 1601788"/>
              <a:gd name="connsiteY3" fmla="*/ 453638 h 2130835"/>
              <a:gd name="connsiteX4" fmla="*/ 1601788 w 1601788"/>
              <a:gd name="connsiteY4" fmla="*/ 507120 h 2130835"/>
              <a:gd name="connsiteX5" fmla="*/ 1601788 w 1601788"/>
              <a:gd name="connsiteY5" fmla="*/ 1772531 h 2130835"/>
              <a:gd name="connsiteX6" fmla="*/ 1585579 w 1601788"/>
              <a:gd name="connsiteY6" fmla="*/ 1826967 h 2130835"/>
              <a:gd name="connsiteX7" fmla="*/ 1546488 w 1601788"/>
              <a:gd name="connsiteY7" fmla="*/ 1867078 h 2130835"/>
              <a:gd name="connsiteX8" fmla="*/ 1090863 w 1601788"/>
              <a:gd name="connsiteY8" fmla="*/ 2130835 h 2130835"/>
              <a:gd name="connsiteX9" fmla="*/ 510925 w 1601788"/>
              <a:gd name="connsiteY9" fmla="*/ 2130835 h 2130835"/>
              <a:gd name="connsiteX10" fmla="*/ 55300 w 1601788"/>
              <a:gd name="connsiteY10" fmla="*/ 1867078 h 2130835"/>
              <a:gd name="connsiteX11" fmla="*/ 16209 w 1601788"/>
              <a:gd name="connsiteY11" fmla="*/ 1826967 h 2130835"/>
              <a:gd name="connsiteX12" fmla="*/ 0 w 1601788"/>
              <a:gd name="connsiteY12" fmla="*/ 1772531 h 2130835"/>
              <a:gd name="connsiteX13" fmla="*/ 0 w 1601788"/>
              <a:gd name="connsiteY13" fmla="*/ 507120 h 2130835"/>
              <a:gd name="connsiteX14" fmla="*/ 16209 w 1601788"/>
              <a:gd name="connsiteY14" fmla="*/ 453638 h 2130835"/>
              <a:gd name="connsiteX15" fmla="*/ 55300 w 1601788"/>
              <a:gd name="connsiteY15" fmla="*/ 412572 h 2130835"/>
              <a:gd name="connsiteX16" fmla="*/ 746548 w 1601788"/>
              <a:gd name="connsiteY16" fmla="*/ 13371 h 2130835"/>
              <a:gd name="connsiteX17" fmla="*/ 800894 w 1601788"/>
              <a:gd name="connsiteY17" fmla="*/ 0 h 2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1788" h="2130835">
                <a:moveTo>
                  <a:pt x="800894" y="0"/>
                </a:moveTo>
                <a:cubicBezTo>
                  <a:pt x="820916" y="0"/>
                  <a:pt x="839985" y="4775"/>
                  <a:pt x="855240" y="13371"/>
                </a:cubicBezTo>
                <a:lnTo>
                  <a:pt x="1546488" y="412572"/>
                </a:lnTo>
                <a:cubicBezTo>
                  <a:pt x="1561743" y="421167"/>
                  <a:pt x="1575092" y="436448"/>
                  <a:pt x="1585579" y="453638"/>
                </a:cubicBezTo>
                <a:cubicBezTo>
                  <a:pt x="1595114" y="470829"/>
                  <a:pt x="1601788" y="489929"/>
                  <a:pt x="1601788" y="507120"/>
                </a:cubicBezTo>
                <a:lnTo>
                  <a:pt x="1601788" y="1772531"/>
                </a:lnTo>
                <a:cubicBezTo>
                  <a:pt x="1601788" y="1789721"/>
                  <a:pt x="1595114" y="1809777"/>
                  <a:pt x="1585579" y="1826967"/>
                </a:cubicBezTo>
                <a:cubicBezTo>
                  <a:pt x="1575092" y="1843203"/>
                  <a:pt x="1561743" y="1858483"/>
                  <a:pt x="1546488" y="1867078"/>
                </a:cubicBezTo>
                <a:lnTo>
                  <a:pt x="1090863" y="2130835"/>
                </a:lnTo>
                <a:lnTo>
                  <a:pt x="510925" y="2130835"/>
                </a:lnTo>
                <a:lnTo>
                  <a:pt x="55300" y="1867078"/>
                </a:lnTo>
                <a:cubicBezTo>
                  <a:pt x="40045" y="1858483"/>
                  <a:pt x="26696" y="1843203"/>
                  <a:pt x="16209" y="1826967"/>
                </a:cubicBezTo>
                <a:cubicBezTo>
                  <a:pt x="6674" y="1809777"/>
                  <a:pt x="0" y="1789721"/>
                  <a:pt x="0" y="1772531"/>
                </a:cubicBezTo>
                <a:lnTo>
                  <a:pt x="0" y="507120"/>
                </a:lnTo>
                <a:cubicBezTo>
                  <a:pt x="0" y="489929"/>
                  <a:pt x="6674" y="470829"/>
                  <a:pt x="16209" y="453638"/>
                </a:cubicBezTo>
                <a:cubicBezTo>
                  <a:pt x="26696" y="436448"/>
                  <a:pt x="40045" y="421167"/>
                  <a:pt x="55300" y="412572"/>
                </a:cubicBezTo>
                <a:lnTo>
                  <a:pt x="746548" y="13371"/>
                </a:lnTo>
                <a:cubicBezTo>
                  <a:pt x="761803" y="4775"/>
                  <a:pt x="780872" y="0"/>
                  <a:pt x="80089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V:\•La santé gagne l'entreprise\Gabarits 2014\IPS_Q.jpg">
            <a:extLst>
              <a:ext uri="{FF2B5EF4-FFF2-40B4-BE49-F238E27FC236}">
                <a16:creationId xmlns:a16="http://schemas.microsoft.com/office/drawing/2014/main" id="{4584B9B8-3A4A-4CBA-90A6-2E6ADC63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09" y="5776784"/>
            <a:ext cx="889242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DD0554-A92D-4057-8F8D-5EC4BA65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67" y="0"/>
            <a:ext cx="1066529" cy="101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341997"/>
      </p:ext>
    </p:extLst>
  </p:cSld>
  <p:clrMapOvr>
    <a:masterClrMapping/>
  </p:clrMapOvr>
</p:sld>
</file>

<file path=ppt/theme/theme1.xml><?xml version="1.0" encoding="utf-8"?>
<a:theme xmlns:a="http://schemas.openxmlformats.org/drawingml/2006/main" name="PPT Harmonie Mutuelle">
  <a:themeElements>
    <a:clrScheme name="Harmonie_mutuelle_PPT_vert">
      <a:dk1>
        <a:sysClr val="windowText" lastClr="000000"/>
      </a:dk1>
      <a:lt1>
        <a:sysClr val="window" lastClr="FFFFFF"/>
      </a:lt1>
      <a:dk2>
        <a:srgbClr val="F07D00"/>
      </a:dk2>
      <a:lt2>
        <a:srgbClr val="EB5905"/>
      </a:lt2>
      <a:accent1>
        <a:srgbClr val="003F31"/>
      </a:accent1>
      <a:accent2>
        <a:srgbClr val="007878"/>
      </a:accent2>
      <a:accent3>
        <a:srgbClr val="009C87"/>
      </a:accent3>
      <a:accent4>
        <a:srgbClr val="B4D3BF"/>
      </a:accent4>
      <a:accent5>
        <a:srgbClr val="575757"/>
      </a:accent5>
      <a:accent6>
        <a:srgbClr val="D8D8D8"/>
      </a:accent6>
      <a:hlink>
        <a:srgbClr val="000000"/>
      </a:hlink>
      <a:folHlink>
        <a:srgbClr val="000000"/>
      </a:folHlink>
    </a:clrScheme>
    <a:fontScheme name="Calibri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Harmonie Mutuelle - Chapitre vert">
  <a:themeElements>
    <a:clrScheme name="Harmonie_mutuelle_PPT_vert">
      <a:dk1>
        <a:sysClr val="windowText" lastClr="000000"/>
      </a:dk1>
      <a:lt1>
        <a:sysClr val="window" lastClr="FFFFFF"/>
      </a:lt1>
      <a:dk2>
        <a:srgbClr val="F07D00"/>
      </a:dk2>
      <a:lt2>
        <a:srgbClr val="EB5905"/>
      </a:lt2>
      <a:accent1>
        <a:srgbClr val="007878"/>
      </a:accent1>
      <a:accent2>
        <a:srgbClr val="B4D3BF"/>
      </a:accent2>
      <a:accent3>
        <a:srgbClr val="009C87"/>
      </a:accent3>
      <a:accent4>
        <a:srgbClr val="003F31"/>
      </a:accent4>
      <a:accent5>
        <a:srgbClr val="575757"/>
      </a:accent5>
      <a:accent6>
        <a:srgbClr val="D8D8D8"/>
      </a:accent6>
      <a:hlink>
        <a:srgbClr val="000000"/>
      </a:hlink>
      <a:folHlink>
        <a:srgbClr val="000000"/>
      </a:folHlink>
    </a:clrScheme>
    <a:fontScheme name="Calibri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 Harmonie Mutuelle - Chapitre rose">
  <a:themeElements>
    <a:clrScheme name="Harmonie_mutuelle_PPT_rose">
      <a:dk1>
        <a:sysClr val="windowText" lastClr="000000"/>
      </a:dk1>
      <a:lt1>
        <a:sysClr val="window" lastClr="FFFFFF"/>
      </a:lt1>
      <a:dk2>
        <a:srgbClr val="F07D00"/>
      </a:dk2>
      <a:lt2>
        <a:srgbClr val="EB5905"/>
      </a:lt2>
      <a:accent1>
        <a:srgbClr val="B7185D"/>
      </a:accent1>
      <a:accent2>
        <a:srgbClr val="E785AF"/>
      </a:accent2>
      <a:accent3>
        <a:srgbClr val="D6215E"/>
      </a:accent3>
      <a:accent4>
        <a:srgbClr val="8C0034"/>
      </a:accent4>
      <a:accent5>
        <a:srgbClr val="575757"/>
      </a:accent5>
      <a:accent6>
        <a:srgbClr val="D8D8D8"/>
      </a:accent6>
      <a:hlink>
        <a:srgbClr val="000000"/>
      </a:hlink>
      <a:folHlink>
        <a:srgbClr val="000000"/>
      </a:folHlink>
    </a:clrScheme>
    <a:fontScheme name="Calibri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 Harmonie Mutuelle - Chapitre bleu">
  <a:themeElements>
    <a:clrScheme name="Harmonie_mutuelle_PPT_bleu">
      <a:dk1>
        <a:sysClr val="windowText" lastClr="000000"/>
      </a:dk1>
      <a:lt1>
        <a:sysClr val="window" lastClr="FFFFFF"/>
      </a:lt1>
      <a:dk2>
        <a:srgbClr val="F07D00"/>
      </a:dk2>
      <a:lt2>
        <a:srgbClr val="EB5905"/>
      </a:lt2>
      <a:accent1>
        <a:srgbClr val="354B92"/>
      </a:accent1>
      <a:accent2>
        <a:srgbClr val="BDE3F2"/>
      </a:accent2>
      <a:accent3>
        <a:srgbClr val="4BB4E7"/>
      </a:accent3>
      <a:accent4>
        <a:srgbClr val="222765"/>
      </a:accent4>
      <a:accent5>
        <a:srgbClr val="575757"/>
      </a:accent5>
      <a:accent6>
        <a:srgbClr val="D8D8D8"/>
      </a:accent6>
      <a:hlink>
        <a:srgbClr val="000000"/>
      </a:hlink>
      <a:folHlink>
        <a:srgbClr val="000000"/>
      </a:folHlink>
    </a:clrScheme>
    <a:fontScheme name="Calibri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 Harmonie Mutuelle - Chapitre rouge">
  <a:themeElements>
    <a:clrScheme name="Harmonie_mutuelle_PPT_rouge">
      <a:dk1>
        <a:sysClr val="windowText" lastClr="000000"/>
      </a:dk1>
      <a:lt1>
        <a:sysClr val="window" lastClr="FFFFFF"/>
      </a:lt1>
      <a:dk2>
        <a:srgbClr val="F07D00"/>
      </a:dk2>
      <a:lt2>
        <a:srgbClr val="EB5905"/>
      </a:lt2>
      <a:accent1>
        <a:srgbClr val="9C0A0F"/>
      </a:accent1>
      <a:accent2>
        <a:srgbClr val="EDAD94"/>
      </a:accent2>
      <a:accent3>
        <a:srgbClr val="E52020"/>
      </a:accent3>
      <a:accent4>
        <a:srgbClr val="780808"/>
      </a:accent4>
      <a:accent5>
        <a:srgbClr val="575757"/>
      </a:accent5>
      <a:accent6>
        <a:srgbClr val="D8D8D8"/>
      </a:accent6>
      <a:hlink>
        <a:srgbClr val="000000"/>
      </a:hlink>
      <a:folHlink>
        <a:srgbClr val="000000"/>
      </a:folHlink>
    </a:clrScheme>
    <a:fontScheme name="Calibri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E913D80298F4498FCF786CD9BD4AC" ma:contentTypeVersion="13" ma:contentTypeDescription="Crée un document." ma:contentTypeScope="" ma:versionID="f3c558c9aa5a90f7df4d95c229816c11">
  <xsd:schema xmlns:xsd="http://www.w3.org/2001/XMLSchema" xmlns:xs="http://www.w3.org/2001/XMLSchema" xmlns:p="http://schemas.microsoft.com/office/2006/metadata/properties" xmlns:ns3="5facad2b-8d65-4b09-a432-a6b61a98b2fe" xmlns:ns4="3b662a8c-8dc0-46dc-b704-f57a3ca0c387" targetNamespace="http://schemas.microsoft.com/office/2006/metadata/properties" ma:root="true" ma:fieldsID="3c1eb5360656d539a149c46732f07554" ns3:_="" ns4:_="">
    <xsd:import namespace="5facad2b-8d65-4b09-a432-a6b61a98b2fe"/>
    <xsd:import namespace="3b662a8c-8dc0-46dc-b704-f57a3ca0c3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cad2b-8d65-4b09-a432-a6b61a98b2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62a8c-8dc0-46dc-b704-f57a3ca0c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D79D16-2D3F-4CEF-A11A-56178705C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2E4F5-C0F4-460C-BDA7-48EE314C1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cad2b-8d65-4b09-a432-a6b61a98b2fe"/>
    <ds:schemaRef ds:uri="3b662a8c-8dc0-46dc-b704-f57a3ca0c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A4B2E-D35C-4A0B-88EF-1A7E53B4D6AE}">
  <ds:schemaRefs>
    <ds:schemaRef ds:uri="http://schemas.openxmlformats.org/package/2006/metadata/core-properties"/>
    <ds:schemaRef ds:uri="3b662a8c-8dc0-46dc-b704-f57a3ca0c387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5facad2b-8d65-4b09-a432-a6b61a98b2fe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190801_harmonie_mutuelle_modele_16-9_</Template>
  <TotalTime>15023</TotalTime>
  <Words>1113</Words>
  <Application>Microsoft Office PowerPoint</Application>
  <PresentationFormat>Grand écran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Actor</vt:lpstr>
      <vt:lpstr>Arial</vt:lpstr>
      <vt:lpstr>Calibri</vt:lpstr>
      <vt:lpstr>Lato</vt:lpstr>
      <vt:lpstr>Open Sans</vt:lpstr>
      <vt:lpstr>Times New Roman</vt:lpstr>
      <vt:lpstr>PPT Harmonie Mutuelle</vt:lpstr>
      <vt:lpstr>PPT Harmonie Mutuelle - Chapitre vert</vt:lpstr>
      <vt:lpstr>PPT Harmonie Mutuelle - Chapitre rose</vt:lpstr>
      <vt:lpstr>PPT Harmonie Mutuelle - Chapitre bleu</vt:lpstr>
      <vt:lpstr>PPT Harmonie Mutuelle - Chapitre rouge</vt:lpstr>
      <vt:lpstr>Atelier prévention sommeil   Comprendre le fonctionnement et les leviers pour adopter un sommeil de qualité</vt:lpstr>
      <vt:lpstr>Sommaire</vt:lpstr>
      <vt:lpstr>1</vt:lpstr>
      <vt:lpstr>Fonctionnement du sommeil </vt:lpstr>
      <vt:lpstr>Les différents cycles du sommeil : </vt:lpstr>
      <vt:lpstr>L’importance du sommeil : les pathologies</vt:lpstr>
      <vt:lpstr>Le système circadien, maître de l’horloge biologique</vt:lpstr>
      <vt:lpstr>Dysfonctionnement du système circadien</vt:lpstr>
      <vt:lpstr>2</vt:lpstr>
      <vt:lpstr>Les symptômes les plus fréquents des troubles du sommeil sont :</vt:lpstr>
      <vt:lpstr>Les perturbateurs : </vt:lpstr>
      <vt:lpstr>Impact des perturbateurs sur le sommeil :</vt:lpstr>
      <vt:lpstr>Le sommeil et le métabolisme</vt:lpstr>
      <vt:lpstr>3</vt:lpstr>
      <vt:lpstr>La sieste flash en 5 étapes</vt:lpstr>
      <vt:lpstr>Relaxation Dynamique 1 : L’éventail permet de chasser la fatigue, les contrariétés et balayer le stress</vt:lpstr>
      <vt:lpstr>Relaxation dynamique 2 : Rotation cérébrale permet de changer de point de vue, de vivre mieux</vt:lpstr>
      <vt:lpstr>Relaxation dynamique 3 : Le Prana permet de ramener le calme et la détente</vt:lpstr>
      <vt:lpstr>Présentation PowerPoint</vt:lpstr>
      <vt:lpstr>Merci pour votre attention !</vt:lpstr>
    </vt:vector>
  </TitlesOfParts>
  <Manager>Harmonie mutuelle</Manager>
  <Company>Harmonie mutuelle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à intégrer sur quatre lignes maximum</dc:title>
  <dc:subject>Harmonie mutuelle</dc:subject>
  <dc:creator>CHARASSIER Francois</dc:creator>
  <cp:lastModifiedBy>Vanessa Sottile</cp:lastModifiedBy>
  <cp:revision>25</cp:revision>
  <dcterms:created xsi:type="dcterms:W3CDTF">2019-09-15T01:37:22Z</dcterms:created>
  <dcterms:modified xsi:type="dcterms:W3CDTF">2021-11-19T08:50:12Z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0x0101003CDE913D80298F4498FCF786CD9BD4AC</vt:lpwstr>
  </property>
  <property fmtid="{D5CDD505-2E9C-101B-9397-08002B2CF9AE}" pid="3" name="MSIP_Label_f107e33d-089b-403b-8691-2a91b682d8c7_Enabled">
    <vt:lpwstr>True</vt:lpwstr>
  </property>
  <property fmtid="{D5CDD505-2E9C-101B-9397-08002B2CF9AE}" pid="4" name="MSIP_Label_f107e33d-089b-403b-8691-2a91b682d8c7_SiteId">
    <vt:lpwstr>72cbb54e-b993-42c4-a579-7e0142a770c4</vt:lpwstr>
  </property>
  <property fmtid="{D5CDD505-2E9C-101B-9397-08002B2CF9AE}" pid="5" name="MSIP_Label_f107e33d-089b-403b-8691-2a91b682d8c7_Owner">
    <vt:lpwstr>suzy.montalto@harmonie-mutuelle.fr</vt:lpwstr>
  </property>
  <property fmtid="{D5CDD505-2E9C-101B-9397-08002B2CF9AE}" pid="6" name="MSIP_Label_f107e33d-089b-403b-8691-2a91b682d8c7_SetDate">
    <vt:lpwstr>2020-12-03T08:50:06.1114380Z</vt:lpwstr>
  </property>
  <property fmtid="{D5CDD505-2E9C-101B-9397-08002B2CF9AE}" pid="7" name="MSIP_Label_f107e33d-089b-403b-8691-2a91b682d8c7_Name">
    <vt:lpwstr>Interne</vt:lpwstr>
  </property>
  <property fmtid="{D5CDD505-2E9C-101B-9397-08002B2CF9AE}" pid="8" name="MSIP_Label_f107e33d-089b-403b-8691-2a91b682d8c7_Application">
    <vt:lpwstr>Microsoft Azure Information Protection</vt:lpwstr>
  </property>
  <property fmtid="{D5CDD505-2E9C-101B-9397-08002B2CF9AE}" pid="9" name="MSIP_Label_f107e33d-089b-403b-8691-2a91b682d8c7_ActionId">
    <vt:lpwstr>e5eaa899-2119-49ee-97c3-da1a858e544c</vt:lpwstr>
  </property>
  <property fmtid="{D5CDD505-2E9C-101B-9397-08002B2CF9AE}" pid="10" name="MSIP_Label_f107e33d-089b-403b-8691-2a91b682d8c7_Extended_MSFT_Method">
    <vt:lpwstr>Automatic</vt:lpwstr>
  </property>
  <property fmtid="{D5CDD505-2E9C-101B-9397-08002B2CF9AE}" pid="11" name="Sensitivity">
    <vt:lpwstr>Interne</vt:lpwstr>
  </property>
</Properties>
</file>